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84" r:id="rId5"/>
    <p:sldId id="287" r:id="rId6"/>
    <p:sldId id="288" r:id="rId7"/>
    <p:sldId id="289" r:id="rId8"/>
    <p:sldId id="261" r:id="rId9"/>
    <p:sldId id="262" r:id="rId10"/>
    <p:sldId id="291" r:id="rId11"/>
    <p:sldId id="283" r:id="rId12"/>
    <p:sldId id="260" r:id="rId13"/>
    <p:sldId id="292" r:id="rId14"/>
  </p:sldIdLst>
  <p:sldSz cx="9144000" cy="5143500" type="screen16x9"/>
  <p:notesSz cx="6858000" cy="9144000"/>
  <p:embeddedFontLst>
    <p:embeddedFont>
      <p:font typeface="Aharoni" panose="02010803020104030203" pitchFamily="2" charset="-79"/>
      <p:bold r:id="rId16"/>
    </p:embeddedFont>
    <p:embeddedFont>
      <p:font typeface="Bradley Hand ITC" panose="03070402050302030203" pitchFamily="66" charset="77"/>
      <p:regular r:id="rId17"/>
    </p:embeddedFont>
    <p:embeddedFont>
      <p:font typeface="Frank Ruhl Libre" pitchFamily="2" charset="-79"/>
      <p:regular r:id="rId18"/>
      <p:bold r:id="rId19"/>
    </p:embeddedFont>
    <p:embeddedFont>
      <p:font typeface="Frank Ruhl Libre Medium" pitchFamily="2" charset="-79"/>
      <p:regular r:id="rId20"/>
      <p:bold r:id="rId21"/>
    </p:embeddedFont>
    <p:embeddedFont>
      <p:font typeface="Libre Baskerville" panose="02000000000000000000" pitchFamily="2" charset="0"/>
      <p:regular r:id="rId22"/>
      <p:bold r:id="rId23"/>
      <p:italic r:id="rId24"/>
    </p:embeddedFont>
    <p:embeddedFont>
      <p:font typeface="Viner Hand ITC" panose="03070502030502020203" pitchFamily="66" charset="77"/>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9645"/>
    <a:srgbClr val="FD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BF81EE-82F5-47BA-ACCB-DC463220F5B6}">
  <a:tblStyle styleId="{05BF81EE-82F5-47BA-ACCB-DC463220F5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645"/>
  </p:normalViewPr>
  <p:slideViewPr>
    <p:cSldViewPr snapToGrid="0" snapToObjects="1">
      <p:cViewPr>
        <p:scale>
          <a:sx n="139" d="100"/>
          <a:sy n="139" d="100"/>
        </p:scale>
        <p:origin x="140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8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11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47786bd9a7_14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47786bd9a7_14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316267" y="304925"/>
            <a:ext cx="4511142" cy="4526109"/>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2787625" y="1991825"/>
            <a:ext cx="3572100" cy="1159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7" name="Google Shape;17;p2"/>
          <p:cNvGrpSpPr/>
          <p:nvPr/>
        </p:nvGrpSpPr>
        <p:grpSpPr>
          <a:xfrm>
            <a:off x="4357664" y="3735189"/>
            <a:ext cx="428350" cy="428530"/>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4"/>
          <p:cNvGrpSpPr/>
          <p:nvPr/>
        </p:nvGrpSpPr>
        <p:grpSpPr>
          <a:xfrm>
            <a:off x="2316267" y="304925"/>
            <a:ext cx="4511142" cy="4526109"/>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lvl1pPr marL="457200" lvl="0" indent="-342900" algn="ctr" rtl="0">
              <a:spcBef>
                <a:spcPts val="600"/>
              </a:spcBef>
              <a:spcAft>
                <a:spcPts val="0"/>
              </a:spcAft>
              <a:buSzPts val="1800"/>
              <a:buFont typeface="Libre Baskerville"/>
              <a:buChar char="➢"/>
              <a:defRPr sz="1800" i="1">
                <a:latin typeface="Libre Baskerville"/>
                <a:ea typeface="Libre Baskerville"/>
                <a:cs typeface="Libre Baskerville"/>
                <a:sym typeface="Libre Baskerville"/>
              </a:defRPr>
            </a:lvl1pPr>
            <a:lvl2pPr marL="914400" lvl="1"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2pPr>
            <a:lvl3pPr marL="1371600" lvl="2"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3pPr>
            <a:lvl4pPr marL="1828800" lvl="3"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4pPr>
            <a:lvl5pPr marL="2286000" lvl="4"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5pPr>
            <a:lvl6pPr marL="2743200" lvl="5"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6pPr>
            <a:lvl7pPr marL="3200400" lvl="6"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7pPr>
            <a:lvl8pPr marL="3657600" lvl="7"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8pPr>
            <a:lvl9pPr marL="4114800" lvl="8" indent="-342900" algn="ctr">
              <a:spcBef>
                <a:spcPts val="0"/>
              </a:spcBef>
              <a:spcAft>
                <a:spcPts val="0"/>
              </a:spcAft>
              <a:buSzPts val="1800"/>
              <a:buFont typeface="Libre Baskerville"/>
              <a:buChar char="￫"/>
              <a:defRPr sz="1800" i="1">
                <a:latin typeface="Libre Baskerville"/>
                <a:ea typeface="Libre Baskerville"/>
                <a:cs typeface="Libre Baskerville"/>
                <a:sym typeface="Libre Baskerville"/>
              </a:defRPr>
            </a:lvl9pPr>
          </a:lstStyle>
          <a:p>
            <a:endParaRPr/>
          </a:p>
        </p:txBody>
      </p:sp>
      <p:sp>
        <p:nvSpPr>
          <p:cNvPr id="47" name="Google Shape;47;p4"/>
          <p:cNvSpPr txBox="1"/>
          <p:nvPr/>
        </p:nvSpPr>
        <p:spPr>
          <a:xfrm>
            <a:off x="3593400" y="6289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312475" y="304925"/>
            <a:ext cx="8519109" cy="4526109"/>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1" y="1195444"/>
            <a:ext cx="277537" cy="277654"/>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63" name="Google Shape;63;p5"/>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5"/>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65" name="Google Shape;65;p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7"/>
          <p:cNvGrpSpPr/>
          <p:nvPr/>
        </p:nvGrpSpPr>
        <p:grpSpPr>
          <a:xfrm>
            <a:off x="312475" y="304925"/>
            <a:ext cx="8519109" cy="4526109"/>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4433231" y="1195444"/>
            <a:ext cx="277537" cy="277654"/>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96" name="Google Shape;96;p7"/>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7" name="Google Shape;97;p7"/>
          <p:cNvSpPr txBox="1">
            <a:spLocks noGrp="1"/>
          </p:cNvSpPr>
          <p:nvPr>
            <p:ph type="body" idx="1"/>
          </p:nvPr>
        </p:nvSpPr>
        <p:spPr>
          <a:xfrm>
            <a:off x="1003200" y="1563725"/>
            <a:ext cx="3356700" cy="2801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98" name="Google Shape;98;p7"/>
          <p:cNvSpPr txBox="1">
            <a:spLocks noGrp="1"/>
          </p:cNvSpPr>
          <p:nvPr>
            <p:ph type="body" idx="2"/>
          </p:nvPr>
        </p:nvSpPr>
        <p:spPr>
          <a:xfrm>
            <a:off x="4784110" y="1563725"/>
            <a:ext cx="3356700" cy="2801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99" name="Google Shape;99;p7"/>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8"/>
          <p:cNvGrpSpPr/>
          <p:nvPr/>
        </p:nvGrpSpPr>
        <p:grpSpPr>
          <a:xfrm>
            <a:off x="312475" y="304925"/>
            <a:ext cx="8519109" cy="4526109"/>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4433231" y="1195444"/>
            <a:ext cx="277537" cy="277654"/>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114" name="Google Shape;114;p8"/>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8"/>
          <p:cNvSpPr txBox="1">
            <a:spLocks noGrp="1"/>
          </p:cNvSpPr>
          <p:nvPr>
            <p:ph type="body" idx="1"/>
          </p:nvPr>
        </p:nvSpPr>
        <p:spPr>
          <a:xfrm>
            <a:off x="1003200"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6" name="Google Shape;116;p8"/>
          <p:cNvSpPr txBox="1">
            <a:spLocks noGrp="1"/>
          </p:cNvSpPr>
          <p:nvPr>
            <p:ph type="body" idx="2"/>
          </p:nvPr>
        </p:nvSpPr>
        <p:spPr>
          <a:xfrm>
            <a:off x="3455100"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7" name="Google Shape;117;p8"/>
          <p:cNvSpPr txBox="1">
            <a:spLocks noGrp="1"/>
          </p:cNvSpPr>
          <p:nvPr>
            <p:ph type="body" idx="3"/>
          </p:nvPr>
        </p:nvSpPr>
        <p:spPr>
          <a:xfrm>
            <a:off x="5907003" y="1563725"/>
            <a:ext cx="2233800" cy="2747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8" name="Google Shape;118;p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a:off x="312475" y="304925"/>
            <a:ext cx="8519109" cy="4526109"/>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p:cSld name="BLANK_2">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7650" y="-7650"/>
            <a:ext cx="9151500" cy="5151300"/>
          </a:xfrm>
          <a:prstGeom prst="frame">
            <a:avLst>
              <a:gd name="adj1" fmla="val 4756"/>
            </a:avLst>
          </a:pr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62" name="Google Shape;162;p12"/>
          <p:cNvGrpSpPr/>
          <p:nvPr/>
        </p:nvGrpSpPr>
        <p:grpSpPr>
          <a:xfrm>
            <a:off x="114491" y="106842"/>
            <a:ext cx="1127645" cy="1153976"/>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5" y="3874892"/>
            <a:ext cx="1127645" cy="1154423"/>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3200" y="617375"/>
            <a:ext cx="7137600" cy="5487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003200" y="1563725"/>
            <a:ext cx="7137600" cy="27603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4297650" y="4594775"/>
            <a:ext cx="548700" cy="5487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tiff"/><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tif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tiff"/></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tiff"/><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ctrTitle"/>
          </p:nvPr>
        </p:nvSpPr>
        <p:spPr>
          <a:xfrm>
            <a:off x="2676222" y="704088"/>
            <a:ext cx="3889170" cy="161662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solidFill>
                  <a:srgbClr val="C00000"/>
                </a:solidFill>
                <a:latin typeface="Viner Hand ITC" panose="020F0502020204030204" pitchFamily="34" charset="0"/>
                <a:cs typeface="Viner Hand ITC" panose="020F0502020204030204" pitchFamily="34" charset="0"/>
              </a:rPr>
              <a:t>HIV </a:t>
            </a:r>
            <a:r>
              <a:rPr lang="en" sz="4800" dirty="0">
                <a:solidFill>
                  <a:schemeClr val="accent6">
                    <a:lumMod val="60000"/>
                    <a:lumOff val="40000"/>
                  </a:schemeClr>
                </a:solidFill>
                <a:latin typeface="Viner Hand ITC" panose="020F0502020204030204" pitchFamily="34" charset="0"/>
                <a:cs typeface="Viner Hand ITC" panose="020F0502020204030204" pitchFamily="34" charset="0"/>
              </a:rPr>
              <a:t>forecasting</a:t>
            </a:r>
            <a:endParaRPr sz="4800" dirty="0">
              <a:solidFill>
                <a:schemeClr val="accent6">
                  <a:lumMod val="60000"/>
                  <a:lumOff val="40000"/>
                </a:schemeClr>
              </a:solidFill>
              <a:latin typeface="Viner Hand ITC" panose="020F0502020204030204" pitchFamily="34" charset="0"/>
              <a:cs typeface="Viner Hand ITC" panose="020F0502020204030204" pitchFamily="34" charset="0"/>
            </a:endParaRPr>
          </a:p>
        </p:txBody>
      </p:sp>
      <p:sp>
        <p:nvSpPr>
          <p:cNvPr id="2" name="TextBox 1">
            <a:extLst>
              <a:ext uri="{FF2B5EF4-FFF2-40B4-BE49-F238E27FC236}">
                <a16:creationId xmlns:a16="http://schemas.microsoft.com/office/drawing/2014/main" id="{33308901-6847-F24A-A13D-47D7A0270F69}"/>
              </a:ext>
            </a:extLst>
          </p:cNvPr>
          <p:cNvSpPr txBox="1"/>
          <p:nvPr/>
        </p:nvSpPr>
        <p:spPr>
          <a:xfrm>
            <a:off x="4748823" y="3773802"/>
            <a:ext cx="1734770" cy="369332"/>
          </a:xfrm>
          <a:prstGeom prst="rect">
            <a:avLst/>
          </a:prstGeom>
          <a:noFill/>
        </p:spPr>
        <p:txBody>
          <a:bodyPr wrap="none" rtlCol="0">
            <a:spAutoFit/>
          </a:bodyPr>
          <a:lstStyle/>
          <a:p>
            <a:r>
              <a:rPr lang="en-US" dirty="0">
                <a:latin typeface="Bradley Hand ITC" panose="03070402050302030203" pitchFamily="66" charset="77"/>
              </a:rPr>
              <a:t>By:</a:t>
            </a:r>
            <a:r>
              <a:rPr lang="en-US" b="1" dirty="0">
                <a:latin typeface="Bradley Hand ITC" panose="03070402050302030203" pitchFamily="66" charset="77"/>
              </a:rPr>
              <a:t> </a:t>
            </a:r>
            <a:r>
              <a:rPr lang="en-US" sz="1800" b="1" dirty="0">
                <a:latin typeface="Bradley Hand ITC" panose="03070402050302030203" pitchFamily="66" charset="77"/>
              </a:rPr>
              <a:t>Kelvin Ortiz</a:t>
            </a:r>
          </a:p>
        </p:txBody>
      </p:sp>
      <p:pic>
        <p:nvPicPr>
          <p:cNvPr id="3" name="Picture 2">
            <a:extLst>
              <a:ext uri="{FF2B5EF4-FFF2-40B4-BE49-F238E27FC236}">
                <a16:creationId xmlns:a16="http://schemas.microsoft.com/office/drawing/2014/main" id="{6114796E-8467-3F46-B4F4-8C54ECDBA790}"/>
              </a:ext>
            </a:extLst>
          </p:cNvPr>
          <p:cNvPicPr>
            <a:picLocks noChangeAspect="1"/>
          </p:cNvPicPr>
          <p:nvPr/>
        </p:nvPicPr>
        <p:blipFill>
          <a:blip r:embed="rId3"/>
          <a:stretch>
            <a:fillRect/>
          </a:stretch>
        </p:blipFill>
        <p:spPr>
          <a:xfrm>
            <a:off x="4005110" y="2320714"/>
            <a:ext cx="1202818" cy="12450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21;p20">
            <a:extLst>
              <a:ext uri="{FF2B5EF4-FFF2-40B4-BE49-F238E27FC236}">
                <a16:creationId xmlns:a16="http://schemas.microsoft.com/office/drawing/2014/main" id="{7094992A-CFDC-B846-87C3-641C4DA6CC31}"/>
              </a:ext>
            </a:extLst>
          </p:cNvPr>
          <p:cNvSpPr/>
          <p:nvPr/>
        </p:nvSpPr>
        <p:spPr>
          <a:xfrm>
            <a:off x="8627447" y="3675445"/>
            <a:ext cx="305417" cy="29162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22;p20">
            <a:extLst>
              <a:ext uri="{FF2B5EF4-FFF2-40B4-BE49-F238E27FC236}">
                <a16:creationId xmlns:a16="http://schemas.microsoft.com/office/drawing/2014/main" id="{F870B30F-7317-EE4E-92B0-2DC7608E10CA}"/>
              </a:ext>
            </a:extLst>
          </p:cNvPr>
          <p:cNvGrpSpPr/>
          <p:nvPr/>
        </p:nvGrpSpPr>
        <p:grpSpPr>
          <a:xfrm>
            <a:off x="8093879" y="115211"/>
            <a:ext cx="960278" cy="949826"/>
            <a:chOff x="6654650" y="3665275"/>
            <a:chExt cx="409100" cy="409125"/>
          </a:xfrm>
        </p:grpSpPr>
        <p:sp>
          <p:nvSpPr>
            <p:cNvPr id="7" name="Google Shape;223;p20">
              <a:extLst>
                <a:ext uri="{FF2B5EF4-FFF2-40B4-BE49-F238E27FC236}">
                  <a16:creationId xmlns:a16="http://schemas.microsoft.com/office/drawing/2014/main" id="{3E5AF216-8604-4448-81F9-6105C9DDDA19}"/>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4;p20">
              <a:extLst>
                <a:ext uri="{FF2B5EF4-FFF2-40B4-BE49-F238E27FC236}">
                  <a16:creationId xmlns:a16="http://schemas.microsoft.com/office/drawing/2014/main" id="{B9EB021A-80A2-094A-83FC-772881EF5AD5}"/>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25;p20">
            <a:extLst>
              <a:ext uri="{FF2B5EF4-FFF2-40B4-BE49-F238E27FC236}">
                <a16:creationId xmlns:a16="http://schemas.microsoft.com/office/drawing/2014/main" id="{D0297521-BBFE-6246-89AA-D4FE88F4466E}"/>
              </a:ext>
            </a:extLst>
          </p:cNvPr>
          <p:cNvGrpSpPr/>
          <p:nvPr/>
        </p:nvGrpSpPr>
        <p:grpSpPr>
          <a:xfrm rot="358610">
            <a:off x="8136539" y="4161700"/>
            <a:ext cx="864461" cy="864512"/>
            <a:chOff x="570875" y="4322250"/>
            <a:chExt cx="443300" cy="443325"/>
          </a:xfrm>
        </p:grpSpPr>
        <p:sp>
          <p:nvSpPr>
            <p:cNvPr id="10" name="Google Shape;226;p20">
              <a:extLst>
                <a:ext uri="{FF2B5EF4-FFF2-40B4-BE49-F238E27FC236}">
                  <a16:creationId xmlns:a16="http://schemas.microsoft.com/office/drawing/2014/main" id="{995DFE08-F5E2-E247-B1A5-7283A1B0C65E}"/>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p20">
              <a:extLst>
                <a:ext uri="{FF2B5EF4-FFF2-40B4-BE49-F238E27FC236}">
                  <a16:creationId xmlns:a16="http://schemas.microsoft.com/office/drawing/2014/main" id="{7E58C5C3-9779-B142-8F4E-84A6D30BFFD7}"/>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8;p20">
              <a:extLst>
                <a:ext uri="{FF2B5EF4-FFF2-40B4-BE49-F238E27FC236}">
                  <a16:creationId xmlns:a16="http://schemas.microsoft.com/office/drawing/2014/main" id="{D8C3B4D7-402D-4949-A0BE-DC59275ADDC7}"/>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9;p20">
              <a:extLst>
                <a:ext uri="{FF2B5EF4-FFF2-40B4-BE49-F238E27FC236}">
                  <a16:creationId xmlns:a16="http://schemas.microsoft.com/office/drawing/2014/main" id="{3F9DC47D-59BE-9641-B93F-B370408A3E7F}"/>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32;p20">
            <a:extLst>
              <a:ext uri="{FF2B5EF4-FFF2-40B4-BE49-F238E27FC236}">
                <a16:creationId xmlns:a16="http://schemas.microsoft.com/office/drawing/2014/main" id="{40DC4EA4-EC7A-9B48-8002-BEF80DA9B112}"/>
              </a:ext>
            </a:extLst>
          </p:cNvPr>
          <p:cNvSpPr/>
          <p:nvPr/>
        </p:nvSpPr>
        <p:spPr>
          <a:xfrm rot="2926328">
            <a:off x="8670930" y="1656049"/>
            <a:ext cx="228692" cy="21836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3;p20">
            <a:extLst>
              <a:ext uri="{FF2B5EF4-FFF2-40B4-BE49-F238E27FC236}">
                <a16:creationId xmlns:a16="http://schemas.microsoft.com/office/drawing/2014/main" id="{0A65AEF0-DF20-AE4C-B000-E1020DEC0675}"/>
              </a:ext>
            </a:extLst>
          </p:cNvPr>
          <p:cNvSpPr/>
          <p:nvPr/>
        </p:nvSpPr>
        <p:spPr>
          <a:xfrm rot="-1609160">
            <a:off x="8272070" y="1556838"/>
            <a:ext cx="206008" cy="196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15">
            <a:extLst>
              <a:ext uri="{FF2B5EF4-FFF2-40B4-BE49-F238E27FC236}">
                <a16:creationId xmlns:a16="http://schemas.microsoft.com/office/drawing/2014/main" id="{6CAFB58D-50BC-F644-A17B-A0940BC6DAEC}"/>
              </a:ext>
            </a:extLst>
          </p:cNvPr>
          <p:cNvSpPr/>
          <p:nvPr/>
        </p:nvSpPr>
        <p:spPr>
          <a:xfrm>
            <a:off x="1127039" y="238472"/>
            <a:ext cx="6580237" cy="4502405"/>
          </a:xfrm>
          <a:prstGeom prst="rect">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 up of a map&#10;&#10;Description automatically generated">
            <a:extLst>
              <a:ext uri="{FF2B5EF4-FFF2-40B4-BE49-F238E27FC236}">
                <a16:creationId xmlns:a16="http://schemas.microsoft.com/office/drawing/2014/main" id="{4C404B73-0EC6-CE4E-9C3B-07FB843CFF24}"/>
              </a:ext>
            </a:extLst>
          </p:cNvPr>
          <p:cNvPicPr>
            <a:picLocks noChangeAspect="1"/>
          </p:cNvPicPr>
          <p:nvPr/>
        </p:nvPicPr>
        <p:blipFill>
          <a:blip r:embed="rId2"/>
          <a:stretch>
            <a:fillRect/>
          </a:stretch>
        </p:blipFill>
        <p:spPr>
          <a:xfrm>
            <a:off x="1198759" y="320039"/>
            <a:ext cx="6436481" cy="4370859"/>
          </a:xfrm>
          <a:prstGeom prst="rect">
            <a:avLst/>
          </a:prstGeom>
        </p:spPr>
      </p:pic>
      <p:pic>
        <p:nvPicPr>
          <p:cNvPr id="30" name="Picture 29" descr="A close up of a map&#10;&#10;Description automatically generated">
            <a:extLst>
              <a:ext uri="{FF2B5EF4-FFF2-40B4-BE49-F238E27FC236}">
                <a16:creationId xmlns:a16="http://schemas.microsoft.com/office/drawing/2014/main" id="{178B01F3-E39D-1D42-B268-24D00D282E7A}"/>
              </a:ext>
            </a:extLst>
          </p:cNvPr>
          <p:cNvPicPr>
            <a:picLocks noChangeAspect="1"/>
          </p:cNvPicPr>
          <p:nvPr/>
        </p:nvPicPr>
        <p:blipFill>
          <a:blip r:embed="rId3"/>
          <a:stretch>
            <a:fillRect/>
          </a:stretch>
        </p:blipFill>
        <p:spPr>
          <a:xfrm>
            <a:off x="1208568" y="315220"/>
            <a:ext cx="6426672" cy="4349769"/>
          </a:xfrm>
          <a:prstGeom prst="rect">
            <a:avLst/>
          </a:prstGeom>
        </p:spPr>
      </p:pic>
      <p:sp>
        <p:nvSpPr>
          <p:cNvPr id="31" name="TextBox 30">
            <a:extLst>
              <a:ext uri="{FF2B5EF4-FFF2-40B4-BE49-F238E27FC236}">
                <a16:creationId xmlns:a16="http://schemas.microsoft.com/office/drawing/2014/main" id="{A378345A-B638-874A-9D6E-85E0F2F4FEAD}"/>
              </a:ext>
            </a:extLst>
          </p:cNvPr>
          <p:cNvSpPr txBox="1"/>
          <p:nvPr/>
        </p:nvSpPr>
        <p:spPr>
          <a:xfrm>
            <a:off x="6189237" y="1607274"/>
            <a:ext cx="559035" cy="307777"/>
          </a:xfrm>
          <a:prstGeom prst="rect">
            <a:avLst/>
          </a:prstGeom>
          <a:noFill/>
        </p:spPr>
        <p:txBody>
          <a:bodyPr wrap="square" rtlCol="0">
            <a:spAutoFit/>
          </a:bodyPr>
          <a:lstStyle/>
          <a:p>
            <a:r>
              <a:rPr lang="en-US" dirty="0"/>
              <a:t>21k</a:t>
            </a:r>
          </a:p>
        </p:txBody>
      </p:sp>
      <p:sp>
        <p:nvSpPr>
          <p:cNvPr id="32" name="TextBox 31">
            <a:extLst>
              <a:ext uri="{FF2B5EF4-FFF2-40B4-BE49-F238E27FC236}">
                <a16:creationId xmlns:a16="http://schemas.microsoft.com/office/drawing/2014/main" id="{2AC64216-35A6-0044-A820-ECE915FD5EB9}"/>
              </a:ext>
            </a:extLst>
          </p:cNvPr>
          <p:cNvSpPr txBox="1"/>
          <p:nvPr/>
        </p:nvSpPr>
        <p:spPr>
          <a:xfrm>
            <a:off x="6813480" y="1078457"/>
            <a:ext cx="619876" cy="307777"/>
          </a:xfrm>
          <a:prstGeom prst="rect">
            <a:avLst/>
          </a:prstGeom>
          <a:noFill/>
        </p:spPr>
        <p:txBody>
          <a:bodyPr wrap="square" rtlCol="0">
            <a:spAutoFit/>
          </a:bodyPr>
          <a:lstStyle/>
          <a:p>
            <a:r>
              <a:rPr lang="en-US" dirty="0"/>
              <a:t>23k</a:t>
            </a:r>
          </a:p>
        </p:txBody>
      </p:sp>
    </p:spTree>
    <p:extLst>
      <p:ext uri="{BB962C8B-B14F-4D97-AF65-F5344CB8AC3E}">
        <p14:creationId xmlns:p14="http://schemas.microsoft.com/office/powerpoint/2010/main" val="353379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726"/>
        <p:cNvGrpSpPr/>
        <p:nvPr/>
      </p:nvGrpSpPr>
      <p:grpSpPr>
        <a:xfrm>
          <a:off x="0" y="0"/>
          <a:ext cx="0" cy="0"/>
          <a:chOff x="0" y="0"/>
          <a:chExt cx="0" cy="0"/>
        </a:xfrm>
      </p:grpSpPr>
      <p:pic>
        <p:nvPicPr>
          <p:cNvPr id="3" name="Picture 2">
            <a:extLst>
              <a:ext uri="{FF2B5EF4-FFF2-40B4-BE49-F238E27FC236}">
                <a16:creationId xmlns:a16="http://schemas.microsoft.com/office/drawing/2014/main" id="{E5F7466E-1CAC-334A-BBB8-911627A91D8F}"/>
              </a:ext>
            </a:extLst>
          </p:cNvPr>
          <p:cNvPicPr>
            <a:picLocks noChangeAspect="1"/>
          </p:cNvPicPr>
          <p:nvPr/>
        </p:nvPicPr>
        <p:blipFill>
          <a:blip r:embed="rId3"/>
          <a:stretch>
            <a:fillRect/>
          </a:stretch>
        </p:blipFill>
        <p:spPr>
          <a:xfrm>
            <a:off x="718995" y="936336"/>
            <a:ext cx="1726624" cy="930022"/>
          </a:xfrm>
          <a:prstGeom prst="rect">
            <a:avLst/>
          </a:prstGeom>
        </p:spPr>
      </p:pic>
      <p:pic>
        <p:nvPicPr>
          <p:cNvPr id="6" name="Picture 5">
            <a:extLst>
              <a:ext uri="{FF2B5EF4-FFF2-40B4-BE49-F238E27FC236}">
                <a16:creationId xmlns:a16="http://schemas.microsoft.com/office/drawing/2014/main" id="{85F16D9D-CEB2-2B40-A050-E1F5A74DEC0A}"/>
              </a:ext>
            </a:extLst>
          </p:cNvPr>
          <p:cNvPicPr>
            <a:picLocks noChangeAspect="1"/>
          </p:cNvPicPr>
          <p:nvPr/>
        </p:nvPicPr>
        <p:blipFill>
          <a:blip r:embed="rId4"/>
          <a:stretch>
            <a:fillRect/>
          </a:stretch>
        </p:blipFill>
        <p:spPr>
          <a:xfrm>
            <a:off x="2768204" y="3358458"/>
            <a:ext cx="2367026" cy="1268602"/>
          </a:xfrm>
          <a:prstGeom prst="rect">
            <a:avLst/>
          </a:prstGeom>
        </p:spPr>
      </p:pic>
      <p:pic>
        <p:nvPicPr>
          <p:cNvPr id="11" name="Picture 10">
            <a:extLst>
              <a:ext uri="{FF2B5EF4-FFF2-40B4-BE49-F238E27FC236}">
                <a16:creationId xmlns:a16="http://schemas.microsoft.com/office/drawing/2014/main" id="{2837832C-9AD9-3E40-9275-D55AF2437F79}"/>
              </a:ext>
            </a:extLst>
          </p:cNvPr>
          <p:cNvPicPr>
            <a:picLocks noChangeAspect="1"/>
          </p:cNvPicPr>
          <p:nvPr/>
        </p:nvPicPr>
        <p:blipFill>
          <a:blip r:embed="rId5"/>
          <a:stretch>
            <a:fillRect/>
          </a:stretch>
        </p:blipFill>
        <p:spPr>
          <a:xfrm>
            <a:off x="5778877" y="2513101"/>
            <a:ext cx="1422399" cy="1422399"/>
          </a:xfrm>
          <a:prstGeom prst="rect">
            <a:avLst/>
          </a:prstGeom>
        </p:spPr>
      </p:pic>
      <p:pic>
        <p:nvPicPr>
          <p:cNvPr id="30" name="Picture 29">
            <a:extLst>
              <a:ext uri="{FF2B5EF4-FFF2-40B4-BE49-F238E27FC236}">
                <a16:creationId xmlns:a16="http://schemas.microsoft.com/office/drawing/2014/main" id="{843741EF-5090-1943-9D12-B9FA1BAE8A0B}"/>
              </a:ext>
            </a:extLst>
          </p:cNvPr>
          <p:cNvPicPr>
            <a:picLocks noChangeAspect="1"/>
          </p:cNvPicPr>
          <p:nvPr/>
        </p:nvPicPr>
        <p:blipFill>
          <a:blip r:embed="rId6"/>
          <a:stretch>
            <a:fillRect/>
          </a:stretch>
        </p:blipFill>
        <p:spPr>
          <a:xfrm>
            <a:off x="724453" y="2734786"/>
            <a:ext cx="2473135" cy="1146087"/>
          </a:xfrm>
          <a:prstGeom prst="rect">
            <a:avLst/>
          </a:prstGeom>
        </p:spPr>
      </p:pic>
      <p:sp>
        <p:nvSpPr>
          <p:cNvPr id="16" name="Rectangle 15">
            <a:extLst>
              <a:ext uri="{FF2B5EF4-FFF2-40B4-BE49-F238E27FC236}">
                <a16:creationId xmlns:a16="http://schemas.microsoft.com/office/drawing/2014/main" id="{05536F1A-8A94-1543-A1D6-E047EAD8DEC1}"/>
              </a:ext>
            </a:extLst>
          </p:cNvPr>
          <p:cNvSpPr/>
          <p:nvPr/>
        </p:nvSpPr>
        <p:spPr>
          <a:xfrm>
            <a:off x="1179120" y="394807"/>
            <a:ext cx="3570208" cy="523220"/>
          </a:xfrm>
          <a:prstGeom prst="rect">
            <a:avLst/>
          </a:prstGeom>
          <a:ln>
            <a:noFill/>
          </a:ln>
        </p:spPr>
        <p:txBody>
          <a:bodyPr wrap="none">
            <a:spAutoFit/>
          </a:bodyPr>
          <a:lstStyle/>
          <a:p>
            <a:r>
              <a:rPr lang="en" sz="2800" b="1" dirty="0">
                <a:solidFill>
                  <a:srgbClr val="C00000"/>
                </a:solidFill>
                <a:latin typeface="Apple Chancery" panose="03020702040506060504" pitchFamily="66" charset="-79"/>
                <a:cs typeface="Apple Chancery" panose="03020702040506060504" pitchFamily="66" charset="-79"/>
              </a:rPr>
              <a:t>Libraries and Modules</a:t>
            </a:r>
            <a:endParaRPr lang="en-US" sz="2800" b="1" dirty="0">
              <a:latin typeface="Apple Chancery" panose="03020702040506060504" pitchFamily="66" charset="-79"/>
              <a:cs typeface="Apple Chancery" panose="03020702040506060504" pitchFamily="66" charset="-79"/>
            </a:endParaRPr>
          </a:p>
        </p:txBody>
      </p:sp>
      <p:pic>
        <p:nvPicPr>
          <p:cNvPr id="18" name="Picture 17">
            <a:extLst>
              <a:ext uri="{FF2B5EF4-FFF2-40B4-BE49-F238E27FC236}">
                <a16:creationId xmlns:a16="http://schemas.microsoft.com/office/drawing/2014/main" id="{97441AE8-BD32-914B-B750-821A36450DD3}"/>
              </a:ext>
            </a:extLst>
          </p:cNvPr>
          <p:cNvPicPr>
            <a:picLocks noChangeAspect="1"/>
          </p:cNvPicPr>
          <p:nvPr/>
        </p:nvPicPr>
        <p:blipFill>
          <a:blip r:embed="rId7"/>
          <a:stretch>
            <a:fillRect/>
          </a:stretch>
        </p:blipFill>
        <p:spPr>
          <a:xfrm>
            <a:off x="7198904" y="2513101"/>
            <a:ext cx="1422400" cy="1422400"/>
          </a:xfrm>
          <a:prstGeom prst="rect">
            <a:avLst/>
          </a:prstGeom>
        </p:spPr>
      </p:pic>
      <p:sp>
        <p:nvSpPr>
          <p:cNvPr id="35" name="Rectangle 34">
            <a:extLst>
              <a:ext uri="{FF2B5EF4-FFF2-40B4-BE49-F238E27FC236}">
                <a16:creationId xmlns:a16="http://schemas.microsoft.com/office/drawing/2014/main" id="{AC63207A-C185-C145-AB73-6578D39B04F0}"/>
              </a:ext>
            </a:extLst>
          </p:cNvPr>
          <p:cNvSpPr/>
          <p:nvPr/>
        </p:nvSpPr>
        <p:spPr>
          <a:xfrm>
            <a:off x="6375798" y="1916072"/>
            <a:ext cx="1944763" cy="523220"/>
          </a:xfrm>
          <a:prstGeom prst="rect">
            <a:avLst/>
          </a:prstGeom>
          <a:ln>
            <a:noFill/>
          </a:ln>
        </p:spPr>
        <p:txBody>
          <a:bodyPr wrap="none">
            <a:spAutoFit/>
          </a:bodyPr>
          <a:lstStyle/>
          <a:p>
            <a:r>
              <a:rPr lang="en" sz="2800" b="1" dirty="0">
                <a:solidFill>
                  <a:srgbClr val="C00000"/>
                </a:solidFill>
                <a:latin typeface="Apple Chancery" panose="03020702040506060504" pitchFamily="66" charset="-79"/>
                <a:cs typeface="Apple Chancery" panose="03020702040506060504" pitchFamily="66" charset="-79"/>
              </a:rPr>
              <a:t>Non-profits</a:t>
            </a:r>
            <a:endParaRPr lang="en-US" sz="2800" b="1" dirty="0">
              <a:latin typeface="Apple Chancery" panose="03020702040506060504" pitchFamily="66" charset="-79"/>
              <a:cs typeface="Apple Chancery" panose="03020702040506060504" pitchFamily="66" charset="-79"/>
            </a:endParaRPr>
          </a:p>
        </p:txBody>
      </p:sp>
      <p:pic>
        <p:nvPicPr>
          <p:cNvPr id="19" name="Picture 18">
            <a:extLst>
              <a:ext uri="{FF2B5EF4-FFF2-40B4-BE49-F238E27FC236}">
                <a16:creationId xmlns:a16="http://schemas.microsoft.com/office/drawing/2014/main" id="{C6E83C65-4D56-B143-8DC8-C60C6334B87A}"/>
              </a:ext>
            </a:extLst>
          </p:cNvPr>
          <p:cNvPicPr>
            <a:picLocks noChangeAspect="1"/>
          </p:cNvPicPr>
          <p:nvPr/>
        </p:nvPicPr>
        <p:blipFill>
          <a:blip r:embed="rId8"/>
          <a:stretch>
            <a:fillRect/>
          </a:stretch>
        </p:blipFill>
        <p:spPr>
          <a:xfrm>
            <a:off x="718995" y="3851033"/>
            <a:ext cx="2049208" cy="779006"/>
          </a:xfrm>
          <a:prstGeom prst="rect">
            <a:avLst/>
          </a:prstGeom>
        </p:spPr>
      </p:pic>
      <p:pic>
        <p:nvPicPr>
          <p:cNvPr id="21" name="Picture 20">
            <a:extLst>
              <a:ext uri="{FF2B5EF4-FFF2-40B4-BE49-F238E27FC236}">
                <a16:creationId xmlns:a16="http://schemas.microsoft.com/office/drawing/2014/main" id="{A9B002CA-6C2B-DC4E-9D3C-C7AAF5F5B88F}"/>
              </a:ext>
            </a:extLst>
          </p:cNvPr>
          <p:cNvPicPr>
            <a:picLocks noChangeAspect="1"/>
          </p:cNvPicPr>
          <p:nvPr/>
        </p:nvPicPr>
        <p:blipFill>
          <a:blip r:embed="rId9"/>
          <a:stretch>
            <a:fillRect/>
          </a:stretch>
        </p:blipFill>
        <p:spPr>
          <a:xfrm>
            <a:off x="3119123" y="2133485"/>
            <a:ext cx="2016107" cy="792851"/>
          </a:xfrm>
          <a:prstGeom prst="rect">
            <a:avLst/>
          </a:prstGeom>
        </p:spPr>
      </p:pic>
      <p:pic>
        <p:nvPicPr>
          <p:cNvPr id="40" name="Picture 39">
            <a:extLst>
              <a:ext uri="{FF2B5EF4-FFF2-40B4-BE49-F238E27FC236}">
                <a16:creationId xmlns:a16="http://schemas.microsoft.com/office/drawing/2014/main" id="{53879B30-B56F-3B42-A1A5-55C984F24790}"/>
              </a:ext>
            </a:extLst>
          </p:cNvPr>
          <p:cNvPicPr>
            <a:picLocks noChangeAspect="1"/>
          </p:cNvPicPr>
          <p:nvPr/>
        </p:nvPicPr>
        <p:blipFill>
          <a:blip r:embed="rId10"/>
          <a:stretch>
            <a:fillRect/>
          </a:stretch>
        </p:blipFill>
        <p:spPr>
          <a:xfrm>
            <a:off x="3198437" y="2926336"/>
            <a:ext cx="1936794" cy="447317"/>
          </a:xfrm>
          <a:prstGeom prst="rect">
            <a:avLst/>
          </a:prstGeom>
        </p:spPr>
      </p:pic>
      <p:pic>
        <p:nvPicPr>
          <p:cNvPr id="41" name="Picture 40">
            <a:extLst>
              <a:ext uri="{FF2B5EF4-FFF2-40B4-BE49-F238E27FC236}">
                <a16:creationId xmlns:a16="http://schemas.microsoft.com/office/drawing/2014/main" id="{F3A96F9E-060D-6441-B175-6CA0F0C612BD}"/>
              </a:ext>
            </a:extLst>
          </p:cNvPr>
          <p:cNvPicPr>
            <a:picLocks noChangeAspect="1"/>
          </p:cNvPicPr>
          <p:nvPr/>
        </p:nvPicPr>
        <p:blipFill>
          <a:blip r:embed="rId11"/>
          <a:stretch>
            <a:fillRect/>
          </a:stretch>
        </p:blipFill>
        <p:spPr>
          <a:xfrm>
            <a:off x="724453" y="1824632"/>
            <a:ext cx="2401180" cy="930021"/>
          </a:xfrm>
          <a:prstGeom prst="rect">
            <a:avLst/>
          </a:prstGeom>
        </p:spPr>
      </p:pic>
      <p:pic>
        <p:nvPicPr>
          <p:cNvPr id="42" name="Picture 41">
            <a:extLst>
              <a:ext uri="{FF2B5EF4-FFF2-40B4-BE49-F238E27FC236}">
                <a16:creationId xmlns:a16="http://schemas.microsoft.com/office/drawing/2014/main" id="{F535CB07-ACE4-2B4C-BAA4-D58A6942AE99}"/>
              </a:ext>
            </a:extLst>
          </p:cNvPr>
          <p:cNvPicPr>
            <a:picLocks noChangeAspect="1"/>
          </p:cNvPicPr>
          <p:nvPr/>
        </p:nvPicPr>
        <p:blipFill>
          <a:blip r:embed="rId12"/>
          <a:stretch>
            <a:fillRect/>
          </a:stretch>
        </p:blipFill>
        <p:spPr>
          <a:xfrm>
            <a:off x="2445619" y="936336"/>
            <a:ext cx="1037210" cy="1206754"/>
          </a:xfrm>
          <a:prstGeom prst="rect">
            <a:avLst/>
          </a:prstGeom>
        </p:spPr>
      </p:pic>
      <p:pic>
        <p:nvPicPr>
          <p:cNvPr id="43" name="Picture 42">
            <a:extLst>
              <a:ext uri="{FF2B5EF4-FFF2-40B4-BE49-F238E27FC236}">
                <a16:creationId xmlns:a16="http://schemas.microsoft.com/office/drawing/2014/main" id="{6EC24036-247E-F146-AD47-7B816BF2CF36}"/>
              </a:ext>
            </a:extLst>
          </p:cNvPr>
          <p:cNvPicPr>
            <a:picLocks noChangeAspect="1"/>
          </p:cNvPicPr>
          <p:nvPr/>
        </p:nvPicPr>
        <p:blipFill>
          <a:blip r:embed="rId13"/>
          <a:stretch>
            <a:fillRect/>
          </a:stretch>
        </p:blipFill>
        <p:spPr>
          <a:xfrm>
            <a:off x="3482829" y="933149"/>
            <a:ext cx="1652401" cy="12067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2" name="Picture 21" descr="A close up of a map&#10;&#10;Description automatically generated">
            <a:extLst>
              <a:ext uri="{FF2B5EF4-FFF2-40B4-BE49-F238E27FC236}">
                <a16:creationId xmlns:a16="http://schemas.microsoft.com/office/drawing/2014/main" id="{7A2D98FD-9608-1A44-A641-C398E2C4289B}"/>
              </a:ext>
            </a:extLst>
          </p:cNvPr>
          <p:cNvPicPr>
            <a:picLocks noChangeAspect="1"/>
          </p:cNvPicPr>
          <p:nvPr/>
        </p:nvPicPr>
        <p:blipFill>
          <a:blip r:embed="rId3"/>
          <a:stretch>
            <a:fillRect/>
          </a:stretch>
        </p:blipFill>
        <p:spPr>
          <a:xfrm>
            <a:off x="202279" y="1454196"/>
            <a:ext cx="4223768" cy="2860565"/>
          </a:xfrm>
          <a:prstGeom prst="rect">
            <a:avLst/>
          </a:prstGeom>
        </p:spPr>
      </p:pic>
      <p:sp>
        <p:nvSpPr>
          <p:cNvPr id="23" name="TextBox 22">
            <a:extLst>
              <a:ext uri="{FF2B5EF4-FFF2-40B4-BE49-F238E27FC236}">
                <a16:creationId xmlns:a16="http://schemas.microsoft.com/office/drawing/2014/main" id="{7AB86031-EC1E-9B48-B182-AFBD7A672147}"/>
              </a:ext>
            </a:extLst>
          </p:cNvPr>
          <p:cNvSpPr txBox="1"/>
          <p:nvPr/>
        </p:nvSpPr>
        <p:spPr>
          <a:xfrm>
            <a:off x="6237091" y="1808390"/>
            <a:ext cx="756367" cy="307777"/>
          </a:xfrm>
          <a:prstGeom prst="rect">
            <a:avLst/>
          </a:prstGeom>
          <a:noFill/>
        </p:spPr>
        <p:txBody>
          <a:bodyPr wrap="square" rtlCol="0">
            <a:spAutoFit/>
          </a:bodyPr>
          <a:lstStyle/>
          <a:p>
            <a:r>
              <a:rPr lang="en-US" dirty="0"/>
              <a:t>~93k</a:t>
            </a:r>
          </a:p>
        </p:txBody>
      </p:sp>
      <p:sp>
        <p:nvSpPr>
          <p:cNvPr id="25" name="Google Shape;206;p18">
            <a:extLst>
              <a:ext uri="{FF2B5EF4-FFF2-40B4-BE49-F238E27FC236}">
                <a16:creationId xmlns:a16="http://schemas.microsoft.com/office/drawing/2014/main" id="{936921C1-6914-8C41-9196-8EFF19789146}"/>
              </a:ext>
            </a:extLst>
          </p:cNvPr>
          <p:cNvSpPr txBox="1">
            <a:spLocks/>
          </p:cNvSpPr>
          <p:nvPr/>
        </p:nvSpPr>
        <p:spPr>
          <a:xfrm>
            <a:off x="3314164" y="635194"/>
            <a:ext cx="2267742" cy="11163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60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1pPr>
            <a:lvl2pPr marL="914400" marR="0" lvl="1"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2pPr>
            <a:lvl3pPr marL="1371600" marR="0" lvl="2"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3pPr>
            <a:lvl4pPr marL="1828800" marR="0" lvl="3"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4pPr>
            <a:lvl5pPr marL="2286000" marR="0" lvl="4"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5pPr>
            <a:lvl6pPr marL="2743200" marR="0" lvl="5"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6pPr>
            <a:lvl7pPr marL="3200400" marR="0" lvl="6"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7pPr>
            <a:lvl8pPr marL="3657600" marR="0" lvl="7"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8pPr>
            <a:lvl9pPr marL="4114800" marR="0" lvl="8" indent="-342900" algn="ctr" rtl="0">
              <a:lnSpc>
                <a:spcPct val="100000"/>
              </a:lnSpc>
              <a:spcBef>
                <a:spcPts val="0"/>
              </a:spcBef>
              <a:spcAft>
                <a:spcPts val="0"/>
              </a:spcAft>
              <a:buClr>
                <a:srgbClr val="B0C6D3"/>
              </a:buClr>
              <a:buSzPts val="1800"/>
              <a:buFont typeface="Libre Baskerville"/>
              <a:buChar char="￫"/>
              <a:defRPr sz="1800" b="0" i="1" u="none" strike="noStrike" cap="none">
                <a:solidFill>
                  <a:srgbClr val="434343"/>
                </a:solidFill>
                <a:latin typeface="Libre Baskerville"/>
                <a:ea typeface="Libre Baskerville"/>
                <a:cs typeface="Libre Baskerville"/>
                <a:sym typeface="Libre Baskerville"/>
              </a:defRPr>
            </a:lvl9pPr>
          </a:lstStyle>
          <a:p>
            <a:pPr marL="0" indent="0">
              <a:buFont typeface="Libre Baskerville"/>
              <a:buNone/>
            </a:pPr>
            <a:r>
              <a:rPr lang="en-US" dirty="0"/>
              <a:t>A naive prediction</a:t>
            </a:r>
          </a:p>
        </p:txBody>
      </p:sp>
      <p:pic>
        <p:nvPicPr>
          <p:cNvPr id="27" name="Picture 26" descr="A close up of a map&#10;&#10;Description automatically generated">
            <a:extLst>
              <a:ext uri="{FF2B5EF4-FFF2-40B4-BE49-F238E27FC236}">
                <a16:creationId xmlns:a16="http://schemas.microsoft.com/office/drawing/2014/main" id="{87BD581C-4562-F741-9B13-C9232C7373A6}"/>
              </a:ext>
            </a:extLst>
          </p:cNvPr>
          <p:cNvPicPr>
            <a:picLocks noChangeAspect="1"/>
          </p:cNvPicPr>
          <p:nvPr/>
        </p:nvPicPr>
        <p:blipFill>
          <a:blip r:embed="rId4"/>
          <a:stretch>
            <a:fillRect/>
          </a:stretch>
        </p:blipFill>
        <p:spPr>
          <a:xfrm>
            <a:off x="4810504" y="1453775"/>
            <a:ext cx="4223768" cy="2855024"/>
          </a:xfrm>
          <a:prstGeom prst="rect">
            <a:avLst/>
          </a:prstGeom>
        </p:spPr>
      </p:pic>
      <p:sp>
        <p:nvSpPr>
          <p:cNvPr id="28" name="TextBox 27">
            <a:extLst>
              <a:ext uri="{FF2B5EF4-FFF2-40B4-BE49-F238E27FC236}">
                <a16:creationId xmlns:a16="http://schemas.microsoft.com/office/drawing/2014/main" id="{C788F63A-EE3D-7042-8E36-BD9957E2B24C}"/>
              </a:ext>
            </a:extLst>
          </p:cNvPr>
          <p:cNvSpPr txBox="1"/>
          <p:nvPr/>
        </p:nvSpPr>
        <p:spPr>
          <a:xfrm>
            <a:off x="8029939" y="1850851"/>
            <a:ext cx="619876" cy="307777"/>
          </a:xfrm>
          <a:prstGeom prst="rect">
            <a:avLst/>
          </a:prstGeom>
          <a:noFill/>
        </p:spPr>
        <p:txBody>
          <a:bodyPr wrap="square" rtlCol="0">
            <a:spAutoFit/>
          </a:bodyPr>
          <a:lstStyle/>
          <a:p>
            <a:r>
              <a:rPr lang="en-US" dirty="0"/>
              <a:t>20k</a:t>
            </a:r>
          </a:p>
        </p:txBody>
      </p:sp>
      <p:sp>
        <p:nvSpPr>
          <p:cNvPr id="29" name="TextBox 28">
            <a:extLst>
              <a:ext uri="{FF2B5EF4-FFF2-40B4-BE49-F238E27FC236}">
                <a16:creationId xmlns:a16="http://schemas.microsoft.com/office/drawing/2014/main" id="{19F9CC98-2588-D748-AF4E-ACB0A7ED4972}"/>
              </a:ext>
            </a:extLst>
          </p:cNvPr>
          <p:cNvSpPr txBox="1"/>
          <p:nvPr/>
        </p:nvSpPr>
        <p:spPr>
          <a:xfrm>
            <a:off x="8524966" y="1304946"/>
            <a:ext cx="619876" cy="307777"/>
          </a:xfrm>
          <a:prstGeom prst="rect">
            <a:avLst/>
          </a:prstGeom>
          <a:noFill/>
        </p:spPr>
        <p:txBody>
          <a:bodyPr wrap="square" rtlCol="0">
            <a:spAutoFit/>
          </a:bodyPr>
          <a:lstStyle/>
          <a:p>
            <a:r>
              <a:rPr lang="en-US" dirty="0"/>
              <a:t>24k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C3B86-B72E-CB4F-911F-9AF80B310767}"/>
              </a:ext>
            </a:extLst>
          </p:cNvPr>
          <p:cNvSpPr>
            <a:spLocks noGrp="1"/>
          </p:cNvSpPr>
          <p:nvPr>
            <p:ph type="body" idx="1"/>
          </p:nvPr>
        </p:nvSpPr>
        <p:spPr>
          <a:xfrm>
            <a:off x="2543356" y="1416000"/>
            <a:ext cx="3884876" cy="2768700"/>
          </a:xfrm>
        </p:spPr>
        <p:txBody>
          <a:bodyPr/>
          <a:lstStyle/>
          <a:p>
            <a:pPr marL="114300" indent="0">
              <a:buNone/>
            </a:pPr>
            <a:r>
              <a:rPr lang="en-US" sz="2800" b="1" i="0" dirty="0"/>
              <a:t>Feature Importance</a:t>
            </a:r>
          </a:p>
          <a:p>
            <a:r>
              <a:rPr lang="en-US" i="0" dirty="0"/>
              <a:t>Feature importance is calculated as the decrease in node impurity weighted by the probability of reaching that node. The node probability can be calculated by the number of samples that reach the node, divided by the total number of samples. </a:t>
            </a:r>
            <a:r>
              <a:rPr lang="en-US" dirty="0"/>
              <a:t>The higher the value the more important the feature.</a:t>
            </a:r>
            <a:endParaRPr lang="en-US" i="0" dirty="0"/>
          </a:p>
          <a:p>
            <a:endParaRPr lang="en-US" dirty="0"/>
          </a:p>
        </p:txBody>
      </p:sp>
    </p:spTree>
    <p:extLst>
      <p:ext uri="{BB962C8B-B14F-4D97-AF65-F5344CB8AC3E}">
        <p14:creationId xmlns:p14="http://schemas.microsoft.com/office/powerpoint/2010/main" val="15931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939162" y="1136294"/>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800" dirty="0"/>
              <a:t>Mission</a:t>
            </a:r>
            <a:endParaRPr dirty="0"/>
          </a:p>
        </p:txBody>
      </p:sp>
      <p:sp>
        <p:nvSpPr>
          <p:cNvPr id="186" name="Google Shape;186;p15"/>
          <p:cNvSpPr txBox="1">
            <a:spLocks noGrp="1"/>
          </p:cNvSpPr>
          <p:nvPr>
            <p:ph type="body" idx="2"/>
          </p:nvPr>
        </p:nvSpPr>
        <p:spPr>
          <a:xfrm>
            <a:off x="1003200" y="3372525"/>
            <a:ext cx="7137600" cy="1141200"/>
          </a:xfrm>
          <a:prstGeom prst="rect">
            <a:avLst/>
          </a:prstGeom>
        </p:spPr>
        <p:txBody>
          <a:bodyPr spcFirstLastPara="1" wrap="square" lIns="0" tIns="0" rIns="0" bIns="0" anchor="t" anchorCtr="0">
            <a:noAutofit/>
          </a:bodyPr>
          <a:lstStyle/>
          <a:p>
            <a:pPr marL="0" lvl="0" indent="0" algn="l" rtl="0">
              <a:spcBef>
                <a:spcPts val="1000"/>
              </a:spcBef>
              <a:spcAft>
                <a:spcPts val="0"/>
              </a:spcAft>
              <a:buClr>
                <a:schemeClr val="dk1"/>
              </a:buClr>
              <a:buSzPts val="1100"/>
              <a:buFont typeface="Arial"/>
              <a:buNone/>
            </a:pPr>
            <a:endParaRPr sz="1200" dirty="0">
              <a:solidFill>
                <a:srgbClr val="8A9BA6"/>
              </a:solidFill>
            </a:endParaRPr>
          </a:p>
          <a:p>
            <a:pPr marL="0" lvl="0" indent="0" algn="l" rtl="0">
              <a:spcBef>
                <a:spcPts val="1000"/>
              </a:spcBef>
              <a:spcAft>
                <a:spcPts val="1000"/>
              </a:spcAft>
              <a:buNone/>
            </a:pPr>
            <a:endParaRPr sz="1200" dirty="0">
              <a:solidFill>
                <a:srgbClr val="8A9BA6"/>
              </a:solidFill>
            </a:endParaRPr>
          </a:p>
        </p:txBody>
      </p:sp>
      <p:sp>
        <p:nvSpPr>
          <p:cNvPr id="5" name="Text Placeholder 4">
            <a:extLst>
              <a:ext uri="{FF2B5EF4-FFF2-40B4-BE49-F238E27FC236}">
                <a16:creationId xmlns:a16="http://schemas.microsoft.com/office/drawing/2014/main" id="{D8CDE367-90BB-1546-820D-12119AAB84C7}"/>
              </a:ext>
            </a:extLst>
          </p:cNvPr>
          <p:cNvSpPr>
            <a:spLocks noGrp="1"/>
          </p:cNvSpPr>
          <p:nvPr>
            <p:ph type="body" idx="2"/>
          </p:nvPr>
        </p:nvSpPr>
        <p:spPr>
          <a:xfrm>
            <a:off x="1878848" y="2231983"/>
            <a:ext cx="5416088" cy="1537285"/>
          </a:xfrm>
        </p:spPr>
        <p:txBody>
          <a:bodyPr/>
          <a:lstStyle/>
          <a:p>
            <a:r>
              <a:rPr lang="en-US" dirty="0"/>
              <a:t>Increase HIV awareness and prevention</a:t>
            </a:r>
          </a:p>
          <a:p>
            <a:r>
              <a:rPr lang="en-US" dirty="0"/>
              <a:t>Predict HIV infections (5 years)</a:t>
            </a:r>
          </a:p>
          <a:p>
            <a:r>
              <a:rPr lang="en-US" dirty="0"/>
              <a:t>Find countries with high rate of infection for future years</a:t>
            </a:r>
          </a:p>
          <a:p>
            <a:endParaRPr lang="en-US" dirty="0"/>
          </a:p>
        </p:txBody>
      </p:sp>
      <p:pic>
        <p:nvPicPr>
          <p:cNvPr id="6" name="Picture 5">
            <a:extLst>
              <a:ext uri="{FF2B5EF4-FFF2-40B4-BE49-F238E27FC236}">
                <a16:creationId xmlns:a16="http://schemas.microsoft.com/office/drawing/2014/main" id="{4FB247C5-7857-7F4C-884F-7332C02123C3}"/>
              </a:ext>
            </a:extLst>
          </p:cNvPr>
          <p:cNvPicPr>
            <a:picLocks noChangeAspect="1"/>
          </p:cNvPicPr>
          <p:nvPr/>
        </p:nvPicPr>
        <p:blipFill>
          <a:blip r:embed="rId3"/>
          <a:stretch>
            <a:fillRect/>
          </a:stretch>
        </p:blipFill>
        <p:spPr>
          <a:xfrm>
            <a:off x="834293" y="763527"/>
            <a:ext cx="1658653" cy="1451321"/>
          </a:xfrm>
          <a:prstGeom prst="rect">
            <a:avLst/>
          </a:prstGeom>
        </p:spPr>
      </p:pic>
      <p:pic>
        <p:nvPicPr>
          <p:cNvPr id="7" name="Picture 6">
            <a:extLst>
              <a:ext uri="{FF2B5EF4-FFF2-40B4-BE49-F238E27FC236}">
                <a16:creationId xmlns:a16="http://schemas.microsoft.com/office/drawing/2014/main" id="{3E0688D0-A122-934C-92DD-3F254F459F83}"/>
              </a:ext>
            </a:extLst>
          </p:cNvPr>
          <p:cNvPicPr>
            <a:picLocks noChangeAspect="1"/>
          </p:cNvPicPr>
          <p:nvPr/>
        </p:nvPicPr>
        <p:blipFill>
          <a:blip r:embed="rId4"/>
          <a:stretch>
            <a:fillRect/>
          </a:stretch>
        </p:blipFill>
        <p:spPr>
          <a:xfrm>
            <a:off x="6020682" y="3493280"/>
            <a:ext cx="2463800" cy="812800"/>
          </a:xfrm>
          <a:prstGeom prst="rect">
            <a:avLst/>
          </a:prstGeom>
        </p:spPr>
      </p:pic>
      <p:pic>
        <p:nvPicPr>
          <p:cNvPr id="8" name="Picture 7">
            <a:extLst>
              <a:ext uri="{FF2B5EF4-FFF2-40B4-BE49-F238E27FC236}">
                <a16:creationId xmlns:a16="http://schemas.microsoft.com/office/drawing/2014/main" id="{469FD3FA-6173-8E48-BB36-A140165A62C2}"/>
              </a:ext>
            </a:extLst>
          </p:cNvPr>
          <p:cNvPicPr>
            <a:picLocks noChangeAspect="1"/>
          </p:cNvPicPr>
          <p:nvPr/>
        </p:nvPicPr>
        <p:blipFill>
          <a:blip r:embed="rId5"/>
          <a:stretch>
            <a:fillRect/>
          </a:stretch>
        </p:blipFill>
        <p:spPr>
          <a:xfrm>
            <a:off x="5744739" y="978720"/>
            <a:ext cx="2391510" cy="10209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 name="Picture 18">
            <a:extLst>
              <a:ext uri="{FF2B5EF4-FFF2-40B4-BE49-F238E27FC236}">
                <a16:creationId xmlns:a16="http://schemas.microsoft.com/office/drawing/2014/main" id="{BB72265E-4337-554B-8625-03EDA1BFDFD7}"/>
              </a:ext>
            </a:extLst>
          </p:cNvPr>
          <p:cNvPicPr>
            <a:picLocks noChangeAspect="1"/>
          </p:cNvPicPr>
          <p:nvPr/>
        </p:nvPicPr>
        <p:blipFill>
          <a:blip r:embed="rId3"/>
          <a:stretch>
            <a:fillRect/>
          </a:stretch>
        </p:blipFill>
        <p:spPr>
          <a:xfrm>
            <a:off x="4572000" y="956837"/>
            <a:ext cx="3902116" cy="3510572"/>
          </a:xfrm>
          <a:prstGeom prst="rect">
            <a:avLst/>
          </a:prstGeom>
        </p:spPr>
      </p:pic>
      <p:sp>
        <p:nvSpPr>
          <p:cNvPr id="29" name="Rectangle 28">
            <a:extLst>
              <a:ext uri="{FF2B5EF4-FFF2-40B4-BE49-F238E27FC236}">
                <a16:creationId xmlns:a16="http://schemas.microsoft.com/office/drawing/2014/main" id="{C5878575-5D9A-5849-A9CE-539A748F54ED}"/>
              </a:ext>
            </a:extLst>
          </p:cNvPr>
          <p:cNvSpPr/>
          <p:nvPr/>
        </p:nvSpPr>
        <p:spPr>
          <a:xfrm>
            <a:off x="1855673" y="291865"/>
            <a:ext cx="5594851" cy="474762"/>
          </a:xfrm>
          <a:prstGeom prst="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F096858-4679-F043-B54E-ACDDC1685F35}"/>
              </a:ext>
            </a:extLst>
          </p:cNvPr>
          <p:cNvSpPr/>
          <p:nvPr/>
        </p:nvSpPr>
        <p:spPr>
          <a:xfrm>
            <a:off x="1807608" y="226939"/>
            <a:ext cx="5690982" cy="584775"/>
          </a:xfrm>
          <a:prstGeom prst="rect">
            <a:avLst/>
          </a:prstGeom>
        </p:spPr>
        <p:txBody>
          <a:bodyPr wrap="none">
            <a:spAutoFit/>
          </a:bodyPr>
          <a:lstStyle/>
          <a:p>
            <a:r>
              <a:rPr lang="en-US" sz="3200" b="1" dirty="0">
                <a:solidFill>
                  <a:schemeClr val="accent3">
                    <a:lumMod val="75000"/>
                  </a:schemeClr>
                </a:solidFill>
              </a:rPr>
              <a:t>New Infections by Continent</a:t>
            </a:r>
          </a:p>
        </p:txBody>
      </p:sp>
      <p:pic>
        <p:nvPicPr>
          <p:cNvPr id="31" name="Picture 30" descr="A picture containing umbrella, clock, device&#10;&#10;Description automatically generated">
            <a:extLst>
              <a:ext uri="{FF2B5EF4-FFF2-40B4-BE49-F238E27FC236}">
                <a16:creationId xmlns:a16="http://schemas.microsoft.com/office/drawing/2014/main" id="{5B70E649-5C5B-B54D-B569-4A062169C7A5}"/>
              </a:ext>
            </a:extLst>
          </p:cNvPr>
          <p:cNvPicPr>
            <a:picLocks noChangeAspect="1"/>
          </p:cNvPicPr>
          <p:nvPr/>
        </p:nvPicPr>
        <p:blipFill>
          <a:blip r:embed="rId4"/>
          <a:stretch>
            <a:fillRect/>
          </a:stretch>
        </p:blipFill>
        <p:spPr>
          <a:xfrm>
            <a:off x="797800" y="1061054"/>
            <a:ext cx="3787658" cy="3442835"/>
          </a:xfrm>
          <a:prstGeom prst="rect">
            <a:avLst/>
          </a:prstGeom>
        </p:spPr>
      </p:pic>
      <p:sp>
        <p:nvSpPr>
          <p:cNvPr id="32" name="Google Shape;192;p16">
            <a:extLst>
              <a:ext uri="{FF2B5EF4-FFF2-40B4-BE49-F238E27FC236}">
                <a16:creationId xmlns:a16="http://schemas.microsoft.com/office/drawing/2014/main" id="{3414BC7A-5907-0940-AFF9-E4E4F0E1980E}"/>
              </a:ext>
            </a:extLst>
          </p:cNvPr>
          <p:cNvSpPr txBox="1">
            <a:spLocks/>
          </p:cNvSpPr>
          <p:nvPr/>
        </p:nvSpPr>
        <p:spPr>
          <a:xfrm rot="18708271">
            <a:off x="8058" y="1266568"/>
            <a:ext cx="1761779" cy="377740"/>
          </a:xfrm>
          <a:prstGeom prst="rect">
            <a:avLst/>
          </a:prstGeom>
          <a:solidFill>
            <a:schemeClr val="bg2">
              <a:lumMod val="40000"/>
              <a:lumOff val="60000"/>
            </a:schemeClr>
          </a:solidFill>
          <a:ln>
            <a:solidFill>
              <a:schemeClr val="bg2">
                <a:lumMod val="40000"/>
                <a:lumOff val="60000"/>
              </a:schemeClr>
            </a:solid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2800" dirty="0">
                <a:solidFill>
                  <a:schemeClr val="tx2">
                    <a:lumMod val="50000"/>
                  </a:schemeClr>
                </a:solidFill>
              </a:rPr>
              <a:t>2009-2014</a:t>
            </a:r>
          </a:p>
        </p:txBody>
      </p:sp>
      <p:sp>
        <p:nvSpPr>
          <p:cNvPr id="21" name="Right Arrow 20">
            <a:extLst>
              <a:ext uri="{FF2B5EF4-FFF2-40B4-BE49-F238E27FC236}">
                <a16:creationId xmlns:a16="http://schemas.microsoft.com/office/drawing/2014/main" id="{EDC195E9-01A5-BE4F-9A00-FA53C18FD552}"/>
              </a:ext>
            </a:extLst>
          </p:cNvPr>
          <p:cNvSpPr/>
          <p:nvPr/>
        </p:nvSpPr>
        <p:spPr>
          <a:xfrm>
            <a:off x="4188940" y="2437803"/>
            <a:ext cx="41579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92;p16">
            <a:extLst>
              <a:ext uri="{FF2B5EF4-FFF2-40B4-BE49-F238E27FC236}">
                <a16:creationId xmlns:a16="http://schemas.microsoft.com/office/drawing/2014/main" id="{BEA68F5F-7056-B141-B4A9-06398CBE21EE}"/>
              </a:ext>
            </a:extLst>
          </p:cNvPr>
          <p:cNvSpPr txBox="1">
            <a:spLocks/>
          </p:cNvSpPr>
          <p:nvPr/>
        </p:nvSpPr>
        <p:spPr>
          <a:xfrm rot="18891017">
            <a:off x="4034755" y="1333847"/>
            <a:ext cx="1761779" cy="428504"/>
          </a:xfrm>
          <a:prstGeom prst="rect">
            <a:avLst/>
          </a:prstGeom>
          <a:solidFill>
            <a:schemeClr val="bg2">
              <a:lumMod val="40000"/>
              <a:lumOff val="60000"/>
            </a:schemeClr>
          </a:solid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2800" dirty="0">
                <a:solidFill>
                  <a:schemeClr val="tx2">
                    <a:lumMod val="50000"/>
                  </a:schemeClr>
                </a:solidFill>
              </a:rPr>
              <a:t>2014-2019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19FC83-BCC6-5545-A868-68CE357924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7" name="Google Shape;221;p20">
            <a:extLst>
              <a:ext uri="{FF2B5EF4-FFF2-40B4-BE49-F238E27FC236}">
                <a16:creationId xmlns:a16="http://schemas.microsoft.com/office/drawing/2014/main" id="{061CA755-AF26-FF43-B7D7-A68DF4E85161}"/>
              </a:ext>
            </a:extLst>
          </p:cNvPr>
          <p:cNvSpPr/>
          <p:nvPr/>
        </p:nvSpPr>
        <p:spPr>
          <a:xfrm>
            <a:off x="8216706" y="890512"/>
            <a:ext cx="305417" cy="29162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25;p20">
            <a:extLst>
              <a:ext uri="{FF2B5EF4-FFF2-40B4-BE49-F238E27FC236}">
                <a16:creationId xmlns:a16="http://schemas.microsoft.com/office/drawing/2014/main" id="{D85B8708-BDB5-ED43-BE81-C48097E7A94F}"/>
              </a:ext>
            </a:extLst>
          </p:cNvPr>
          <p:cNvGrpSpPr/>
          <p:nvPr/>
        </p:nvGrpSpPr>
        <p:grpSpPr>
          <a:xfrm rot="1057037">
            <a:off x="256771" y="207077"/>
            <a:ext cx="864461" cy="864512"/>
            <a:chOff x="570875" y="4322250"/>
            <a:chExt cx="443300" cy="443325"/>
          </a:xfrm>
        </p:grpSpPr>
        <p:sp>
          <p:nvSpPr>
            <p:cNvPr id="12" name="Google Shape;226;p20">
              <a:extLst>
                <a:ext uri="{FF2B5EF4-FFF2-40B4-BE49-F238E27FC236}">
                  <a16:creationId xmlns:a16="http://schemas.microsoft.com/office/drawing/2014/main" id="{E669D0E3-CA05-0F49-A9E4-650FA853AC69}"/>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20">
              <a:extLst>
                <a:ext uri="{FF2B5EF4-FFF2-40B4-BE49-F238E27FC236}">
                  <a16:creationId xmlns:a16="http://schemas.microsoft.com/office/drawing/2014/main" id="{B88FB967-3742-F24C-BF61-5EC63D29C18C}"/>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p20">
              <a:extLst>
                <a:ext uri="{FF2B5EF4-FFF2-40B4-BE49-F238E27FC236}">
                  <a16:creationId xmlns:a16="http://schemas.microsoft.com/office/drawing/2014/main" id="{C99E7A44-34F5-BB46-B8E9-BB8AE7D57877}"/>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9;p20">
              <a:extLst>
                <a:ext uri="{FF2B5EF4-FFF2-40B4-BE49-F238E27FC236}">
                  <a16:creationId xmlns:a16="http://schemas.microsoft.com/office/drawing/2014/main" id="{A247BDED-7B1C-274E-B76F-09F622D7ADAA}"/>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30;p20">
            <a:extLst>
              <a:ext uri="{FF2B5EF4-FFF2-40B4-BE49-F238E27FC236}">
                <a16:creationId xmlns:a16="http://schemas.microsoft.com/office/drawing/2014/main" id="{CE200B69-C30B-A74D-A10C-D790788C28F9}"/>
              </a:ext>
            </a:extLst>
          </p:cNvPr>
          <p:cNvSpPr/>
          <p:nvPr/>
        </p:nvSpPr>
        <p:spPr>
          <a:xfrm rot="2466683">
            <a:off x="7574655" y="2519593"/>
            <a:ext cx="424361" cy="40519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1;p20">
            <a:extLst>
              <a:ext uri="{FF2B5EF4-FFF2-40B4-BE49-F238E27FC236}">
                <a16:creationId xmlns:a16="http://schemas.microsoft.com/office/drawing/2014/main" id="{8B463CC3-88C5-154F-AF44-2988BFBCF48A}"/>
              </a:ext>
            </a:extLst>
          </p:cNvPr>
          <p:cNvSpPr/>
          <p:nvPr/>
        </p:nvSpPr>
        <p:spPr>
          <a:xfrm rot="-1609345">
            <a:off x="678312" y="1172132"/>
            <a:ext cx="305329" cy="29153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p20">
            <a:extLst>
              <a:ext uri="{FF2B5EF4-FFF2-40B4-BE49-F238E27FC236}">
                <a16:creationId xmlns:a16="http://schemas.microsoft.com/office/drawing/2014/main" id="{86D8E5A1-DA90-BB43-A7F9-79C693ED43FC}"/>
              </a:ext>
            </a:extLst>
          </p:cNvPr>
          <p:cNvSpPr/>
          <p:nvPr/>
        </p:nvSpPr>
        <p:spPr>
          <a:xfrm rot="2926328">
            <a:off x="6900773" y="1024168"/>
            <a:ext cx="228692" cy="21836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p20">
            <a:extLst>
              <a:ext uri="{FF2B5EF4-FFF2-40B4-BE49-F238E27FC236}">
                <a16:creationId xmlns:a16="http://schemas.microsoft.com/office/drawing/2014/main" id="{45CC0760-BC41-F94B-A0BC-E9B6519CE6C0}"/>
              </a:ext>
            </a:extLst>
          </p:cNvPr>
          <p:cNvSpPr/>
          <p:nvPr/>
        </p:nvSpPr>
        <p:spPr>
          <a:xfrm rot="-1609160">
            <a:off x="1119779" y="831306"/>
            <a:ext cx="206008" cy="196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close up of a map&#10;&#10;Description automatically generated">
            <a:extLst>
              <a:ext uri="{FF2B5EF4-FFF2-40B4-BE49-F238E27FC236}">
                <a16:creationId xmlns:a16="http://schemas.microsoft.com/office/drawing/2014/main" id="{6E79DB90-7CF2-E145-B97A-64B9AAA33F78}"/>
              </a:ext>
            </a:extLst>
          </p:cNvPr>
          <p:cNvPicPr>
            <a:picLocks noChangeAspect="1"/>
          </p:cNvPicPr>
          <p:nvPr/>
        </p:nvPicPr>
        <p:blipFill>
          <a:blip r:embed="rId2"/>
          <a:stretch>
            <a:fillRect/>
          </a:stretch>
        </p:blipFill>
        <p:spPr>
          <a:xfrm>
            <a:off x="2786267" y="1504615"/>
            <a:ext cx="4490383" cy="3228951"/>
          </a:xfrm>
          <a:prstGeom prst="rect">
            <a:avLst/>
          </a:prstGeom>
        </p:spPr>
      </p:pic>
      <p:sp>
        <p:nvSpPr>
          <p:cNvPr id="28" name="Rectangle 27">
            <a:extLst>
              <a:ext uri="{FF2B5EF4-FFF2-40B4-BE49-F238E27FC236}">
                <a16:creationId xmlns:a16="http://schemas.microsoft.com/office/drawing/2014/main" id="{5F21A63A-4B98-904E-AC2E-1A31BC9992A0}"/>
              </a:ext>
            </a:extLst>
          </p:cNvPr>
          <p:cNvSpPr/>
          <p:nvPr/>
        </p:nvSpPr>
        <p:spPr>
          <a:xfrm>
            <a:off x="1506592" y="96532"/>
            <a:ext cx="6541780" cy="496736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9AA668B-DEC0-4945-9C08-DB7B5C632B42}"/>
              </a:ext>
            </a:extLst>
          </p:cNvPr>
          <p:cNvSpPr txBox="1"/>
          <p:nvPr/>
        </p:nvSpPr>
        <p:spPr>
          <a:xfrm>
            <a:off x="3655375" y="711680"/>
            <a:ext cx="3326475" cy="307777"/>
          </a:xfrm>
          <a:prstGeom prst="rect">
            <a:avLst/>
          </a:prstGeom>
          <a:noFill/>
        </p:spPr>
        <p:txBody>
          <a:bodyPr wrap="square" rtlCol="0">
            <a:spAutoFit/>
          </a:bodyPr>
          <a:lstStyle/>
          <a:p>
            <a:r>
              <a:rPr lang="en-US" dirty="0"/>
              <a:t>I</a:t>
            </a:r>
          </a:p>
        </p:txBody>
      </p:sp>
      <p:pic>
        <p:nvPicPr>
          <p:cNvPr id="38" name="Picture 37">
            <a:extLst>
              <a:ext uri="{FF2B5EF4-FFF2-40B4-BE49-F238E27FC236}">
                <a16:creationId xmlns:a16="http://schemas.microsoft.com/office/drawing/2014/main" id="{B1CE9DD2-D485-D541-8031-2B1079EFC9FB}"/>
              </a:ext>
            </a:extLst>
          </p:cNvPr>
          <p:cNvPicPr>
            <a:picLocks noChangeAspect="1"/>
          </p:cNvPicPr>
          <p:nvPr/>
        </p:nvPicPr>
        <p:blipFill>
          <a:blip r:embed="rId3"/>
          <a:stretch>
            <a:fillRect/>
          </a:stretch>
        </p:blipFill>
        <p:spPr>
          <a:xfrm>
            <a:off x="1576192" y="137463"/>
            <a:ext cx="6415664" cy="4884445"/>
          </a:xfrm>
          <a:prstGeom prst="rect">
            <a:avLst/>
          </a:prstGeom>
        </p:spPr>
      </p:pic>
      <p:sp>
        <p:nvSpPr>
          <p:cNvPr id="39" name="Rectangle 38">
            <a:extLst>
              <a:ext uri="{FF2B5EF4-FFF2-40B4-BE49-F238E27FC236}">
                <a16:creationId xmlns:a16="http://schemas.microsoft.com/office/drawing/2014/main" id="{FB52F459-C4FE-694D-AB61-240ECB714ECF}"/>
              </a:ext>
            </a:extLst>
          </p:cNvPr>
          <p:cNvSpPr/>
          <p:nvPr/>
        </p:nvSpPr>
        <p:spPr>
          <a:xfrm>
            <a:off x="3035808" y="26405"/>
            <a:ext cx="4592455" cy="475064"/>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oogle Shape;200;p17">
            <a:extLst>
              <a:ext uri="{FF2B5EF4-FFF2-40B4-BE49-F238E27FC236}">
                <a16:creationId xmlns:a16="http://schemas.microsoft.com/office/drawing/2014/main" id="{BE70BEA3-5775-6B4C-95F6-5FF7FA64DCEE}"/>
              </a:ext>
            </a:extLst>
          </p:cNvPr>
          <p:cNvSpPr txBox="1">
            <a:spLocks/>
          </p:cNvSpPr>
          <p:nvPr/>
        </p:nvSpPr>
        <p:spPr>
          <a:xfrm>
            <a:off x="3035808" y="29504"/>
            <a:ext cx="4592455" cy="47506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200" dirty="0">
                <a:solidFill>
                  <a:schemeClr val="accent1">
                    <a:lumMod val="75000"/>
                  </a:schemeClr>
                </a:solidFill>
              </a:rPr>
              <a:t>New Infections by Year</a:t>
            </a:r>
          </a:p>
        </p:txBody>
      </p:sp>
      <p:cxnSp>
        <p:nvCxnSpPr>
          <p:cNvPr id="42" name="Straight Arrow Connector 41">
            <a:extLst>
              <a:ext uri="{FF2B5EF4-FFF2-40B4-BE49-F238E27FC236}">
                <a16:creationId xmlns:a16="http://schemas.microsoft.com/office/drawing/2014/main" id="{F2528E36-9713-BE46-BE4A-5FD59285E3D3}"/>
              </a:ext>
            </a:extLst>
          </p:cNvPr>
          <p:cNvCxnSpPr>
            <a:cxnSpLocks/>
          </p:cNvCxnSpPr>
          <p:nvPr/>
        </p:nvCxnSpPr>
        <p:spPr>
          <a:xfrm>
            <a:off x="4572000" y="2093976"/>
            <a:ext cx="2505456" cy="477774"/>
          </a:xfrm>
          <a:prstGeom prst="straightConnector1">
            <a:avLst/>
          </a:prstGeom>
          <a:ln w="38100">
            <a:solidFill>
              <a:srgbClr val="FD8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371371F-7683-F445-AE3B-FB2DDA0A2A3F}"/>
              </a:ext>
            </a:extLst>
          </p:cNvPr>
          <p:cNvCxnSpPr>
            <a:cxnSpLocks/>
          </p:cNvCxnSpPr>
          <p:nvPr/>
        </p:nvCxnSpPr>
        <p:spPr>
          <a:xfrm flipV="1">
            <a:off x="4324690" y="3314331"/>
            <a:ext cx="2543231" cy="220965"/>
          </a:xfrm>
          <a:prstGeom prst="straightConnector1">
            <a:avLst/>
          </a:prstGeom>
          <a:ln w="38100">
            <a:solidFill>
              <a:srgbClr val="04964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60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 name="Picture 22" descr="A close up of a map&#10;&#10;Description automatically generated">
            <a:extLst>
              <a:ext uri="{FF2B5EF4-FFF2-40B4-BE49-F238E27FC236}">
                <a16:creationId xmlns:a16="http://schemas.microsoft.com/office/drawing/2014/main" id="{1D6C3B5F-C770-FC41-A89B-D0ADAED1E299}"/>
              </a:ext>
            </a:extLst>
          </p:cNvPr>
          <p:cNvPicPr>
            <a:picLocks noChangeAspect="1"/>
          </p:cNvPicPr>
          <p:nvPr/>
        </p:nvPicPr>
        <p:blipFill>
          <a:blip r:embed="rId3"/>
          <a:stretch>
            <a:fillRect/>
          </a:stretch>
        </p:blipFill>
        <p:spPr>
          <a:xfrm>
            <a:off x="2923427" y="1513759"/>
            <a:ext cx="4490383" cy="3228951"/>
          </a:xfrm>
          <a:prstGeom prst="rect">
            <a:avLst/>
          </a:prstGeom>
        </p:spPr>
      </p:pic>
      <p:sp>
        <p:nvSpPr>
          <p:cNvPr id="28" name="Rectangle 27">
            <a:extLst>
              <a:ext uri="{FF2B5EF4-FFF2-40B4-BE49-F238E27FC236}">
                <a16:creationId xmlns:a16="http://schemas.microsoft.com/office/drawing/2014/main" id="{DD4FE1E6-F5B6-FC4F-9BF7-7A43B159FD69}"/>
              </a:ext>
            </a:extLst>
          </p:cNvPr>
          <p:cNvSpPr/>
          <p:nvPr/>
        </p:nvSpPr>
        <p:spPr>
          <a:xfrm>
            <a:off x="381877" y="886061"/>
            <a:ext cx="1712708" cy="1273684"/>
          </a:xfrm>
          <a:prstGeom prst="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200;p17">
            <a:extLst>
              <a:ext uri="{FF2B5EF4-FFF2-40B4-BE49-F238E27FC236}">
                <a16:creationId xmlns:a16="http://schemas.microsoft.com/office/drawing/2014/main" id="{B7216B4F-7835-AF4E-8990-A22A297E223F}"/>
              </a:ext>
            </a:extLst>
          </p:cNvPr>
          <p:cNvSpPr txBox="1">
            <a:spLocks/>
          </p:cNvSpPr>
          <p:nvPr/>
        </p:nvSpPr>
        <p:spPr>
          <a:xfrm>
            <a:off x="284508" y="1684681"/>
            <a:ext cx="1907446" cy="47506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2800" dirty="0">
                <a:solidFill>
                  <a:schemeClr val="accent3">
                    <a:lumMod val="75000"/>
                  </a:schemeClr>
                </a:solidFill>
              </a:rPr>
              <a:t>Where is the focus? (1)</a:t>
            </a:r>
          </a:p>
        </p:txBody>
      </p:sp>
      <p:sp>
        <p:nvSpPr>
          <p:cNvPr id="30" name="Rectangle 29">
            <a:extLst>
              <a:ext uri="{FF2B5EF4-FFF2-40B4-BE49-F238E27FC236}">
                <a16:creationId xmlns:a16="http://schemas.microsoft.com/office/drawing/2014/main" id="{6614C7EE-B8D1-2D49-A673-440A8A6A6017}"/>
              </a:ext>
            </a:extLst>
          </p:cNvPr>
          <p:cNvSpPr/>
          <p:nvPr/>
        </p:nvSpPr>
        <p:spPr>
          <a:xfrm>
            <a:off x="2569464" y="109728"/>
            <a:ext cx="6228345" cy="4920370"/>
          </a:xfrm>
          <a:prstGeom prst="rect">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92;p16">
            <a:extLst>
              <a:ext uri="{FF2B5EF4-FFF2-40B4-BE49-F238E27FC236}">
                <a16:creationId xmlns:a16="http://schemas.microsoft.com/office/drawing/2014/main" id="{86C1E33E-F61D-8247-8BE4-064538AA460F}"/>
              </a:ext>
            </a:extLst>
          </p:cNvPr>
          <p:cNvSpPr txBox="1">
            <a:spLocks/>
          </p:cNvSpPr>
          <p:nvPr/>
        </p:nvSpPr>
        <p:spPr>
          <a:xfrm>
            <a:off x="290181" y="2681478"/>
            <a:ext cx="1810077" cy="1094994"/>
          </a:xfrm>
          <a:prstGeom prst="rect">
            <a:avLst/>
          </a:prstGeom>
          <a:solidFill>
            <a:schemeClr val="accent1">
              <a:lumMod val="20000"/>
              <a:lumOff val="80000"/>
            </a:schemeClr>
          </a:solid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600" b="1" dirty="0"/>
              <a:t>North</a:t>
            </a:r>
          </a:p>
          <a:p>
            <a:r>
              <a:rPr lang="en-US" sz="3600" b="1" dirty="0"/>
              <a:t>America</a:t>
            </a:r>
          </a:p>
        </p:txBody>
      </p:sp>
      <p:pic>
        <p:nvPicPr>
          <p:cNvPr id="9" name="Picture 8" descr="A close up of a map&#10;&#10;Description automatically generated">
            <a:extLst>
              <a:ext uri="{FF2B5EF4-FFF2-40B4-BE49-F238E27FC236}">
                <a16:creationId xmlns:a16="http://schemas.microsoft.com/office/drawing/2014/main" id="{48E85BB2-D4E1-CD47-BBB0-B65668E2507D}"/>
              </a:ext>
            </a:extLst>
          </p:cNvPr>
          <p:cNvPicPr>
            <a:picLocks noChangeAspect="1"/>
          </p:cNvPicPr>
          <p:nvPr/>
        </p:nvPicPr>
        <p:blipFill>
          <a:blip r:embed="rId4"/>
          <a:stretch>
            <a:fillRect/>
          </a:stretch>
        </p:blipFill>
        <p:spPr>
          <a:xfrm>
            <a:off x="2655364" y="161143"/>
            <a:ext cx="6056543" cy="4817539"/>
          </a:xfrm>
          <a:prstGeom prst="rect">
            <a:avLst/>
          </a:prstGeom>
        </p:spPr>
      </p:pic>
      <p:sp>
        <p:nvSpPr>
          <p:cNvPr id="14" name="TextBox 13">
            <a:extLst>
              <a:ext uri="{FF2B5EF4-FFF2-40B4-BE49-F238E27FC236}">
                <a16:creationId xmlns:a16="http://schemas.microsoft.com/office/drawing/2014/main" id="{01580BC4-8D5E-3E47-B88F-C88C8FCE45E5}"/>
              </a:ext>
            </a:extLst>
          </p:cNvPr>
          <p:cNvSpPr txBox="1"/>
          <p:nvPr/>
        </p:nvSpPr>
        <p:spPr>
          <a:xfrm>
            <a:off x="7928214" y="3468695"/>
            <a:ext cx="539496" cy="338554"/>
          </a:xfrm>
          <a:prstGeom prst="rect">
            <a:avLst/>
          </a:prstGeom>
          <a:noFill/>
        </p:spPr>
        <p:txBody>
          <a:bodyPr wrap="square" rtlCol="0">
            <a:spAutoFit/>
          </a:bodyPr>
          <a:lstStyle/>
          <a:p>
            <a:r>
              <a:rPr lang="en-US" sz="1600" dirty="0"/>
              <a:t>18k</a:t>
            </a:r>
          </a:p>
        </p:txBody>
      </p:sp>
      <p:sp>
        <p:nvSpPr>
          <p:cNvPr id="15" name="TextBox 14">
            <a:extLst>
              <a:ext uri="{FF2B5EF4-FFF2-40B4-BE49-F238E27FC236}">
                <a16:creationId xmlns:a16="http://schemas.microsoft.com/office/drawing/2014/main" id="{975EB9FC-5019-2C40-AE07-0D84F131DA07}"/>
              </a:ext>
            </a:extLst>
          </p:cNvPr>
          <p:cNvSpPr txBox="1"/>
          <p:nvPr/>
        </p:nvSpPr>
        <p:spPr>
          <a:xfrm>
            <a:off x="3792909" y="3468695"/>
            <a:ext cx="473206" cy="307777"/>
          </a:xfrm>
          <a:prstGeom prst="rect">
            <a:avLst/>
          </a:prstGeom>
          <a:noFill/>
        </p:spPr>
        <p:txBody>
          <a:bodyPr wrap="none" rtlCol="0">
            <a:spAutoFit/>
          </a:bodyPr>
          <a:lstStyle/>
          <a:p>
            <a:r>
              <a:rPr lang="en-US" dirty="0"/>
              <a:t>14k</a:t>
            </a:r>
          </a:p>
        </p:txBody>
      </p:sp>
    </p:spTree>
    <p:extLst>
      <p:ext uri="{BB962C8B-B14F-4D97-AF65-F5344CB8AC3E}">
        <p14:creationId xmlns:p14="http://schemas.microsoft.com/office/powerpoint/2010/main" val="314626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F33D061-2B04-7846-A35D-798C1D8729E4}"/>
              </a:ext>
            </a:extLst>
          </p:cNvPr>
          <p:cNvPicPr>
            <a:picLocks noChangeAspect="1"/>
          </p:cNvPicPr>
          <p:nvPr/>
        </p:nvPicPr>
        <p:blipFill>
          <a:blip r:embed="rId2"/>
          <a:stretch>
            <a:fillRect/>
          </a:stretch>
        </p:blipFill>
        <p:spPr>
          <a:xfrm>
            <a:off x="3328829" y="1040557"/>
            <a:ext cx="4943711" cy="3554931"/>
          </a:xfrm>
          <a:prstGeom prst="rect">
            <a:avLst/>
          </a:prstGeom>
        </p:spPr>
      </p:pic>
      <p:sp>
        <p:nvSpPr>
          <p:cNvPr id="10" name="Rectangle 9">
            <a:extLst>
              <a:ext uri="{FF2B5EF4-FFF2-40B4-BE49-F238E27FC236}">
                <a16:creationId xmlns:a16="http://schemas.microsoft.com/office/drawing/2014/main" id="{EF9BFD8D-A7C1-2646-BC51-28EFD33A6356}"/>
              </a:ext>
            </a:extLst>
          </p:cNvPr>
          <p:cNvSpPr/>
          <p:nvPr/>
        </p:nvSpPr>
        <p:spPr>
          <a:xfrm>
            <a:off x="2651760" y="96504"/>
            <a:ext cx="6085724" cy="4950491"/>
          </a:xfrm>
          <a:prstGeom prst="rect">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19BD23-53DE-B74D-89B3-B75DE4E39A02}"/>
              </a:ext>
            </a:extLst>
          </p:cNvPr>
          <p:cNvSpPr/>
          <p:nvPr/>
        </p:nvSpPr>
        <p:spPr>
          <a:xfrm>
            <a:off x="267264" y="859749"/>
            <a:ext cx="1847784" cy="1340581"/>
          </a:xfrm>
          <a:prstGeom prst="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00;p17">
            <a:extLst>
              <a:ext uri="{FF2B5EF4-FFF2-40B4-BE49-F238E27FC236}">
                <a16:creationId xmlns:a16="http://schemas.microsoft.com/office/drawing/2014/main" id="{D1742614-FFD5-3840-A9AE-E593933301F2}"/>
              </a:ext>
            </a:extLst>
          </p:cNvPr>
          <p:cNvSpPr txBox="1">
            <a:spLocks/>
          </p:cNvSpPr>
          <p:nvPr/>
        </p:nvSpPr>
        <p:spPr>
          <a:xfrm>
            <a:off x="179337" y="1712957"/>
            <a:ext cx="1935711" cy="47506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2800" dirty="0">
                <a:solidFill>
                  <a:schemeClr val="accent3">
                    <a:lumMod val="75000"/>
                  </a:schemeClr>
                </a:solidFill>
              </a:rPr>
              <a:t>Where is the focus? (2)</a:t>
            </a:r>
          </a:p>
        </p:txBody>
      </p:sp>
      <p:sp>
        <p:nvSpPr>
          <p:cNvPr id="16" name="Google Shape;192;p16">
            <a:extLst>
              <a:ext uri="{FF2B5EF4-FFF2-40B4-BE49-F238E27FC236}">
                <a16:creationId xmlns:a16="http://schemas.microsoft.com/office/drawing/2014/main" id="{2109661C-D49A-B240-B7FB-AD7CE96FDAAD}"/>
              </a:ext>
            </a:extLst>
          </p:cNvPr>
          <p:cNvSpPr txBox="1">
            <a:spLocks/>
          </p:cNvSpPr>
          <p:nvPr/>
        </p:nvSpPr>
        <p:spPr>
          <a:xfrm>
            <a:off x="254245" y="2678207"/>
            <a:ext cx="1860803" cy="1098690"/>
          </a:xfrm>
          <a:prstGeom prst="rect">
            <a:avLst/>
          </a:prstGeom>
          <a:solidFill>
            <a:schemeClr val="accent1">
              <a:lumMod val="20000"/>
              <a:lumOff val="80000"/>
            </a:schemeClr>
          </a:solid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600" b="1" dirty="0"/>
              <a:t>South</a:t>
            </a:r>
          </a:p>
          <a:p>
            <a:r>
              <a:rPr lang="en-US" sz="3600" b="1" dirty="0"/>
              <a:t>America</a:t>
            </a:r>
          </a:p>
        </p:txBody>
      </p:sp>
      <p:pic>
        <p:nvPicPr>
          <p:cNvPr id="18" name="Picture 17" descr="A screenshot of a cell phone&#10;&#10;Description automatically generated">
            <a:extLst>
              <a:ext uri="{FF2B5EF4-FFF2-40B4-BE49-F238E27FC236}">
                <a16:creationId xmlns:a16="http://schemas.microsoft.com/office/drawing/2014/main" id="{F877558C-4900-D140-8C91-124EA1AF9038}"/>
              </a:ext>
            </a:extLst>
          </p:cNvPr>
          <p:cNvPicPr>
            <a:picLocks noChangeAspect="1"/>
          </p:cNvPicPr>
          <p:nvPr/>
        </p:nvPicPr>
        <p:blipFill>
          <a:blip r:embed="rId3"/>
          <a:stretch>
            <a:fillRect/>
          </a:stretch>
        </p:blipFill>
        <p:spPr>
          <a:xfrm>
            <a:off x="2750137" y="181825"/>
            <a:ext cx="5909232" cy="4779847"/>
          </a:xfrm>
          <a:prstGeom prst="rect">
            <a:avLst/>
          </a:prstGeom>
        </p:spPr>
      </p:pic>
      <p:sp>
        <p:nvSpPr>
          <p:cNvPr id="19" name="TextBox 18">
            <a:extLst>
              <a:ext uri="{FF2B5EF4-FFF2-40B4-BE49-F238E27FC236}">
                <a16:creationId xmlns:a16="http://schemas.microsoft.com/office/drawing/2014/main" id="{79734923-A628-8440-8A4F-662655E23250}"/>
              </a:ext>
            </a:extLst>
          </p:cNvPr>
          <p:cNvSpPr txBox="1"/>
          <p:nvPr/>
        </p:nvSpPr>
        <p:spPr>
          <a:xfrm>
            <a:off x="7932053" y="953375"/>
            <a:ext cx="749688" cy="338554"/>
          </a:xfrm>
          <a:prstGeom prst="rect">
            <a:avLst/>
          </a:prstGeom>
          <a:noFill/>
        </p:spPr>
        <p:txBody>
          <a:bodyPr wrap="square" rtlCol="0">
            <a:spAutoFit/>
          </a:bodyPr>
          <a:lstStyle/>
          <a:p>
            <a:r>
              <a:rPr lang="en-US" sz="1600" dirty="0"/>
              <a:t>~80k</a:t>
            </a:r>
          </a:p>
        </p:txBody>
      </p:sp>
      <p:sp>
        <p:nvSpPr>
          <p:cNvPr id="20" name="TextBox 19">
            <a:extLst>
              <a:ext uri="{FF2B5EF4-FFF2-40B4-BE49-F238E27FC236}">
                <a16:creationId xmlns:a16="http://schemas.microsoft.com/office/drawing/2014/main" id="{966CC26A-8A0C-A744-A4B4-48BF9209EF65}"/>
              </a:ext>
            </a:extLst>
          </p:cNvPr>
          <p:cNvSpPr txBox="1"/>
          <p:nvPr/>
        </p:nvSpPr>
        <p:spPr>
          <a:xfrm>
            <a:off x="6849868" y="1122652"/>
            <a:ext cx="749688" cy="338554"/>
          </a:xfrm>
          <a:prstGeom prst="rect">
            <a:avLst/>
          </a:prstGeom>
          <a:noFill/>
        </p:spPr>
        <p:txBody>
          <a:bodyPr wrap="square" rtlCol="0">
            <a:spAutoFit/>
          </a:bodyPr>
          <a:lstStyle/>
          <a:p>
            <a:r>
              <a:rPr lang="en-US" sz="1600" dirty="0"/>
              <a:t>~75k</a:t>
            </a:r>
          </a:p>
        </p:txBody>
      </p:sp>
    </p:spTree>
    <p:extLst>
      <p:ext uri="{BB962C8B-B14F-4D97-AF65-F5344CB8AC3E}">
        <p14:creationId xmlns:p14="http://schemas.microsoft.com/office/powerpoint/2010/main" val="330880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2"/>
          <p:cNvSpPr txBox="1">
            <a:spLocks noGrp="1"/>
          </p:cNvSpPr>
          <p:nvPr>
            <p:ph type="title"/>
          </p:nvPr>
        </p:nvSpPr>
        <p:spPr>
          <a:xfrm>
            <a:off x="1863806" y="1023292"/>
            <a:ext cx="1556234"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200" b="1" dirty="0"/>
              <a:t>Task</a:t>
            </a:r>
            <a:endParaRPr sz="3200" b="1" dirty="0"/>
          </a:p>
        </p:txBody>
      </p:sp>
      <p:sp>
        <p:nvSpPr>
          <p:cNvPr id="3" name="Text Placeholder 2">
            <a:extLst>
              <a:ext uri="{FF2B5EF4-FFF2-40B4-BE49-F238E27FC236}">
                <a16:creationId xmlns:a16="http://schemas.microsoft.com/office/drawing/2014/main" id="{F7157F98-6FC9-C042-9BCE-2DEDB63280DB}"/>
              </a:ext>
            </a:extLst>
          </p:cNvPr>
          <p:cNvSpPr>
            <a:spLocks noGrp="1"/>
          </p:cNvSpPr>
          <p:nvPr>
            <p:ph type="body" idx="1"/>
          </p:nvPr>
        </p:nvSpPr>
        <p:spPr>
          <a:xfrm>
            <a:off x="992391" y="1731171"/>
            <a:ext cx="4257915" cy="868579"/>
          </a:xfrm>
        </p:spPr>
        <p:txBody>
          <a:bodyPr/>
          <a:lstStyle/>
          <a:p>
            <a:r>
              <a:rPr lang="en-US" sz="2000" dirty="0"/>
              <a:t>Predict </a:t>
            </a:r>
            <a:r>
              <a:rPr lang="en-US" sz="2000" b="1" dirty="0"/>
              <a:t>New Infections</a:t>
            </a:r>
            <a:r>
              <a:rPr lang="en-US" sz="2000" dirty="0"/>
              <a:t> for 5 years</a:t>
            </a:r>
          </a:p>
          <a:p>
            <a:r>
              <a:rPr lang="en-US" sz="2000" dirty="0"/>
              <a:t>Brazil and Mexico</a:t>
            </a:r>
          </a:p>
          <a:p>
            <a:pPr marL="127000" indent="0">
              <a:buNone/>
            </a:pPr>
            <a:endParaRPr lang="en-US" dirty="0"/>
          </a:p>
          <a:p>
            <a:endParaRPr lang="en-US" dirty="0"/>
          </a:p>
        </p:txBody>
      </p:sp>
      <p:sp>
        <p:nvSpPr>
          <p:cNvPr id="18" name="Text Placeholder 2">
            <a:extLst>
              <a:ext uri="{FF2B5EF4-FFF2-40B4-BE49-F238E27FC236}">
                <a16:creationId xmlns:a16="http://schemas.microsoft.com/office/drawing/2014/main" id="{AE6B7DCE-4DED-AD48-AAFB-F2062687E33B}"/>
              </a:ext>
            </a:extLst>
          </p:cNvPr>
          <p:cNvSpPr txBox="1">
            <a:spLocks/>
          </p:cNvSpPr>
          <p:nvPr/>
        </p:nvSpPr>
        <p:spPr>
          <a:xfrm>
            <a:off x="5577613" y="3441722"/>
            <a:ext cx="2264663" cy="8685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1pPr>
            <a:lvl2pPr marL="914400" marR="0" lvl="1"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2pPr>
            <a:lvl3pPr marL="1371600" marR="0" lvl="2"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3pPr>
            <a:lvl4pPr marL="1828800" marR="0" lvl="3"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4pPr>
            <a:lvl5pPr marL="2286000" marR="0" lvl="4"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5pPr>
            <a:lvl6pPr marL="2743200" marR="0" lvl="5"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6pPr>
            <a:lvl7pPr marL="3200400" marR="0" lvl="6"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7pPr>
            <a:lvl8pPr marL="3657600" marR="0" lvl="7"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8pPr>
            <a:lvl9pPr marL="4114800" marR="0" lvl="8"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9pPr>
          </a:lstStyle>
          <a:p>
            <a:r>
              <a:rPr lang="en-US" dirty="0"/>
              <a:t>16 Features initially</a:t>
            </a:r>
          </a:p>
          <a:p>
            <a:pPr marL="127000" indent="0">
              <a:buFont typeface="Frank Ruhl Libre"/>
              <a:buNone/>
            </a:pPr>
            <a:endParaRPr lang="en-US" dirty="0"/>
          </a:p>
          <a:p>
            <a:endParaRPr lang="en-US" dirty="0"/>
          </a:p>
        </p:txBody>
      </p:sp>
      <p:sp>
        <p:nvSpPr>
          <p:cNvPr id="19" name="Google Shape;247;p22">
            <a:extLst>
              <a:ext uri="{FF2B5EF4-FFF2-40B4-BE49-F238E27FC236}">
                <a16:creationId xmlns:a16="http://schemas.microsoft.com/office/drawing/2014/main" id="{961BA5F8-77CC-E447-9ADD-7EE607756CE0}"/>
              </a:ext>
            </a:extLst>
          </p:cNvPr>
          <p:cNvSpPr txBox="1">
            <a:spLocks/>
          </p:cNvSpPr>
          <p:nvPr/>
        </p:nvSpPr>
        <p:spPr>
          <a:xfrm>
            <a:off x="5816880" y="2788854"/>
            <a:ext cx="2048685" cy="548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200" b="1" dirty="0"/>
              <a:t>Variables</a:t>
            </a:r>
          </a:p>
        </p:txBody>
      </p:sp>
      <p:sp>
        <p:nvSpPr>
          <p:cNvPr id="20" name="Text Placeholder 2">
            <a:extLst>
              <a:ext uri="{FF2B5EF4-FFF2-40B4-BE49-F238E27FC236}">
                <a16:creationId xmlns:a16="http://schemas.microsoft.com/office/drawing/2014/main" id="{2296561E-B552-7848-A8E3-A893A51F278C}"/>
              </a:ext>
            </a:extLst>
          </p:cNvPr>
          <p:cNvSpPr txBox="1">
            <a:spLocks/>
          </p:cNvSpPr>
          <p:nvPr/>
        </p:nvSpPr>
        <p:spPr>
          <a:xfrm>
            <a:off x="5590562" y="1878817"/>
            <a:ext cx="2734337" cy="5487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1pPr>
            <a:lvl2pPr marL="914400" marR="0" lvl="1"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2pPr>
            <a:lvl3pPr marL="1371600" marR="0" lvl="2"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3pPr>
            <a:lvl4pPr marL="1828800" marR="0" lvl="3"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4pPr>
            <a:lvl5pPr marL="2286000" marR="0" lvl="4"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5pPr>
            <a:lvl6pPr marL="2743200" marR="0" lvl="5"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6pPr>
            <a:lvl7pPr marL="3200400" marR="0" lvl="6"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7pPr>
            <a:lvl8pPr marL="3657600" marR="0" lvl="7"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8pPr>
            <a:lvl9pPr marL="4114800" marR="0" lvl="8" indent="-330200" algn="l" rtl="0">
              <a:lnSpc>
                <a:spcPct val="100000"/>
              </a:lnSpc>
              <a:spcBef>
                <a:spcPts val="0"/>
              </a:spcBef>
              <a:spcAft>
                <a:spcPts val="0"/>
              </a:spcAft>
              <a:buClr>
                <a:srgbClr val="B0C6D3"/>
              </a:buClr>
              <a:buSzPts val="1600"/>
              <a:buFont typeface="Frank Ruhl Libre"/>
              <a:buChar char="￫"/>
              <a:defRPr sz="1600" b="0" i="0" u="none" strike="noStrike" cap="none">
                <a:solidFill>
                  <a:srgbClr val="434343"/>
                </a:solidFill>
                <a:latin typeface="Frank Ruhl Libre"/>
                <a:ea typeface="Frank Ruhl Libre"/>
                <a:cs typeface="Frank Ruhl Libre"/>
                <a:sym typeface="Frank Ruhl Libre"/>
              </a:defRPr>
            </a:lvl9pPr>
          </a:lstStyle>
          <a:p>
            <a:r>
              <a:rPr lang="en-US" sz="1800" dirty="0"/>
              <a:t>New Infections (shifted by 5 years)</a:t>
            </a:r>
          </a:p>
          <a:p>
            <a:pPr marL="127000" indent="0">
              <a:buFont typeface="Frank Ruhl Libre"/>
              <a:buNone/>
            </a:pPr>
            <a:endParaRPr lang="en-US" dirty="0"/>
          </a:p>
          <a:p>
            <a:endParaRPr lang="en-US" dirty="0"/>
          </a:p>
        </p:txBody>
      </p:sp>
      <p:sp>
        <p:nvSpPr>
          <p:cNvPr id="21" name="Google Shape;247;p22">
            <a:extLst>
              <a:ext uri="{FF2B5EF4-FFF2-40B4-BE49-F238E27FC236}">
                <a16:creationId xmlns:a16="http://schemas.microsoft.com/office/drawing/2014/main" id="{D89F0D19-1A63-824A-9439-8AB22DEEDE4E}"/>
              </a:ext>
            </a:extLst>
          </p:cNvPr>
          <p:cNvSpPr txBox="1">
            <a:spLocks/>
          </p:cNvSpPr>
          <p:nvPr/>
        </p:nvSpPr>
        <p:spPr>
          <a:xfrm>
            <a:off x="5897697" y="1155039"/>
            <a:ext cx="1767843" cy="548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200" b="1" dirty="0"/>
              <a:t>Target</a:t>
            </a:r>
          </a:p>
        </p:txBody>
      </p:sp>
      <p:pic>
        <p:nvPicPr>
          <p:cNvPr id="16" name="Picture 15">
            <a:extLst>
              <a:ext uri="{FF2B5EF4-FFF2-40B4-BE49-F238E27FC236}">
                <a16:creationId xmlns:a16="http://schemas.microsoft.com/office/drawing/2014/main" id="{29B683AB-5729-E84F-BAA9-17567D8801F1}"/>
              </a:ext>
            </a:extLst>
          </p:cNvPr>
          <p:cNvPicPr>
            <a:picLocks noChangeAspect="1"/>
          </p:cNvPicPr>
          <p:nvPr/>
        </p:nvPicPr>
        <p:blipFill>
          <a:blip r:embed="rId3"/>
          <a:stretch>
            <a:fillRect/>
          </a:stretch>
        </p:blipFill>
        <p:spPr>
          <a:xfrm>
            <a:off x="1461470" y="2753807"/>
            <a:ext cx="1724624" cy="1379699"/>
          </a:xfrm>
          <a:prstGeom prst="rect">
            <a:avLst/>
          </a:prstGeom>
        </p:spPr>
      </p:pic>
      <p:pic>
        <p:nvPicPr>
          <p:cNvPr id="26" name="Picture 25">
            <a:extLst>
              <a:ext uri="{FF2B5EF4-FFF2-40B4-BE49-F238E27FC236}">
                <a16:creationId xmlns:a16="http://schemas.microsoft.com/office/drawing/2014/main" id="{F4E4E9E2-B68A-FB4B-A51A-F99812C42985}"/>
              </a:ext>
            </a:extLst>
          </p:cNvPr>
          <p:cNvPicPr>
            <a:picLocks noChangeAspect="1"/>
          </p:cNvPicPr>
          <p:nvPr/>
        </p:nvPicPr>
        <p:blipFill>
          <a:blip r:embed="rId4"/>
          <a:stretch>
            <a:fillRect/>
          </a:stretch>
        </p:blipFill>
        <p:spPr>
          <a:xfrm>
            <a:off x="3823884" y="2427518"/>
            <a:ext cx="1216522" cy="1734191"/>
          </a:xfrm>
          <a:prstGeom prst="rect">
            <a:avLst/>
          </a:prstGeom>
        </p:spPr>
      </p:pic>
      <p:graphicFrame>
        <p:nvGraphicFramePr>
          <p:cNvPr id="28" name="Table 27">
            <a:extLst>
              <a:ext uri="{FF2B5EF4-FFF2-40B4-BE49-F238E27FC236}">
                <a16:creationId xmlns:a16="http://schemas.microsoft.com/office/drawing/2014/main" id="{42BF8B40-0B7C-2E44-83E7-B3A0F3C2B94F}"/>
              </a:ext>
            </a:extLst>
          </p:cNvPr>
          <p:cNvGraphicFramePr>
            <a:graphicFrameLocks noGrp="1"/>
          </p:cNvGraphicFramePr>
          <p:nvPr>
            <p:extLst>
              <p:ext uri="{D42A27DB-BD31-4B8C-83A1-F6EECF244321}">
                <p14:modId xmlns:p14="http://schemas.microsoft.com/office/powerpoint/2010/main" val="2188014461"/>
              </p:ext>
            </p:extLst>
          </p:nvPr>
        </p:nvGraphicFramePr>
        <p:xfrm>
          <a:off x="5524182" y="1009994"/>
          <a:ext cx="2609138" cy="3227692"/>
        </p:xfrm>
        <a:graphic>
          <a:graphicData uri="http://schemas.openxmlformats.org/drawingml/2006/table">
            <a:tbl>
              <a:tblPr firstRow="1" bandRow="1">
                <a:tableStyleId>{05BF81EE-82F5-47BA-ACCB-DC463220F5B6}</a:tableStyleId>
              </a:tblPr>
              <a:tblGrid>
                <a:gridCol w="2609138">
                  <a:extLst>
                    <a:ext uri="{9D8B030D-6E8A-4147-A177-3AD203B41FA5}">
                      <a16:colId xmlns:a16="http://schemas.microsoft.com/office/drawing/2014/main" val="3241956450"/>
                    </a:ext>
                  </a:extLst>
                </a:gridCol>
              </a:tblGrid>
              <a:tr h="806923">
                <a:tc>
                  <a:txBody>
                    <a:bodyPr/>
                    <a:lstStyle/>
                    <a:p>
                      <a:endParaRPr lang="en-US" dirty="0"/>
                    </a:p>
                  </a:txBody>
                  <a:tcPr>
                    <a:solidFill>
                      <a:schemeClr val="accent1">
                        <a:alpha val="35000"/>
                      </a:schemeClr>
                    </a:solidFill>
                  </a:tcPr>
                </a:tc>
                <a:extLst>
                  <a:ext uri="{0D108BD9-81ED-4DB2-BD59-A6C34878D82A}">
                    <a16:rowId xmlns:a16="http://schemas.microsoft.com/office/drawing/2014/main" val="1232081765"/>
                  </a:ext>
                </a:extLst>
              </a:tr>
              <a:tr h="806923">
                <a:tc>
                  <a:txBody>
                    <a:bodyPr/>
                    <a:lstStyle/>
                    <a:p>
                      <a:endParaRPr lang="en-US"/>
                    </a:p>
                  </a:txBody>
                  <a:tcPr/>
                </a:tc>
                <a:extLst>
                  <a:ext uri="{0D108BD9-81ED-4DB2-BD59-A6C34878D82A}">
                    <a16:rowId xmlns:a16="http://schemas.microsoft.com/office/drawing/2014/main" val="298057470"/>
                  </a:ext>
                </a:extLst>
              </a:tr>
              <a:tr h="806923">
                <a:tc>
                  <a:txBody>
                    <a:bodyPr/>
                    <a:lstStyle/>
                    <a:p>
                      <a:endParaRPr lang="en-US" dirty="0"/>
                    </a:p>
                  </a:txBody>
                  <a:tcPr>
                    <a:solidFill>
                      <a:schemeClr val="accent1">
                        <a:alpha val="35000"/>
                      </a:schemeClr>
                    </a:solidFill>
                  </a:tcPr>
                </a:tc>
                <a:extLst>
                  <a:ext uri="{0D108BD9-81ED-4DB2-BD59-A6C34878D82A}">
                    <a16:rowId xmlns:a16="http://schemas.microsoft.com/office/drawing/2014/main" val="4299809"/>
                  </a:ext>
                </a:extLst>
              </a:tr>
              <a:tr h="806923">
                <a:tc>
                  <a:txBody>
                    <a:bodyPr/>
                    <a:lstStyle/>
                    <a:p>
                      <a:endParaRPr lang="en-US" dirty="0"/>
                    </a:p>
                  </a:txBody>
                  <a:tcPr/>
                </a:tc>
                <a:extLst>
                  <a:ext uri="{0D108BD9-81ED-4DB2-BD59-A6C34878D82A}">
                    <a16:rowId xmlns:a16="http://schemas.microsoft.com/office/drawing/2014/main" val="3022583798"/>
                  </a:ext>
                </a:extLst>
              </a:tr>
            </a:tbl>
          </a:graphicData>
        </a:graphic>
      </p:graphicFrame>
    </p:spTree>
    <p:extLst>
      <p:ext uri="{BB962C8B-B14F-4D97-AF65-F5344CB8AC3E}">
        <p14:creationId xmlns:p14="http://schemas.microsoft.com/office/powerpoint/2010/main" val="1783212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5" name="Text Placeholder 4">
            <a:extLst>
              <a:ext uri="{FF2B5EF4-FFF2-40B4-BE49-F238E27FC236}">
                <a16:creationId xmlns:a16="http://schemas.microsoft.com/office/drawing/2014/main" id="{E47C6ADB-5B9B-2B47-BFF5-092F46877CE6}"/>
              </a:ext>
            </a:extLst>
          </p:cNvPr>
          <p:cNvSpPr>
            <a:spLocks noGrp="1"/>
          </p:cNvSpPr>
          <p:nvPr>
            <p:ph type="body" idx="1"/>
          </p:nvPr>
        </p:nvSpPr>
        <p:spPr>
          <a:xfrm>
            <a:off x="910452" y="1957611"/>
            <a:ext cx="2306928" cy="1508659"/>
          </a:xfrm>
        </p:spPr>
        <p:txBody>
          <a:bodyPr/>
          <a:lstStyle/>
          <a:p>
            <a:r>
              <a:rPr lang="en-US" sz="1800" dirty="0"/>
              <a:t>Tree-based Feature selection based on F-Score metric Ranking </a:t>
            </a:r>
          </a:p>
        </p:txBody>
      </p:sp>
      <p:sp>
        <p:nvSpPr>
          <p:cNvPr id="10" name="Rectangle 9">
            <a:extLst>
              <a:ext uri="{FF2B5EF4-FFF2-40B4-BE49-F238E27FC236}">
                <a16:creationId xmlns:a16="http://schemas.microsoft.com/office/drawing/2014/main" id="{C7CFDCCA-C7E3-7B42-97E4-F595315CE79A}"/>
              </a:ext>
            </a:extLst>
          </p:cNvPr>
          <p:cNvSpPr/>
          <p:nvPr/>
        </p:nvSpPr>
        <p:spPr>
          <a:xfrm>
            <a:off x="3637380" y="192024"/>
            <a:ext cx="5342028" cy="4699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DEF3531D-6F78-DB4F-82F7-9799975845F7}"/>
              </a:ext>
            </a:extLst>
          </p:cNvPr>
          <p:cNvPicPr>
            <a:picLocks noChangeAspect="1"/>
          </p:cNvPicPr>
          <p:nvPr/>
        </p:nvPicPr>
        <p:blipFill>
          <a:blip r:embed="rId3"/>
          <a:stretch>
            <a:fillRect/>
          </a:stretch>
        </p:blipFill>
        <p:spPr>
          <a:xfrm>
            <a:off x="3736076" y="280518"/>
            <a:ext cx="5172577" cy="4550380"/>
          </a:xfrm>
          <a:prstGeom prst="rect">
            <a:avLst/>
          </a:prstGeom>
        </p:spPr>
      </p:pic>
      <p:sp>
        <p:nvSpPr>
          <p:cNvPr id="21" name="Title 2">
            <a:extLst>
              <a:ext uri="{FF2B5EF4-FFF2-40B4-BE49-F238E27FC236}">
                <a16:creationId xmlns:a16="http://schemas.microsoft.com/office/drawing/2014/main" id="{38CAE3D0-15EB-D249-891F-CD866E1D8D84}"/>
              </a:ext>
            </a:extLst>
          </p:cNvPr>
          <p:cNvSpPr txBox="1">
            <a:spLocks/>
          </p:cNvSpPr>
          <p:nvPr/>
        </p:nvSpPr>
        <p:spPr>
          <a:xfrm>
            <a:off x="910452" y="846035"/>
            <a:ext cx="3762132" cy="548700"/>
          </a:xfrm>
          <a:prstGeom prst="rect">
            <a:avLst/>
          </a:prstGeom>
          <a:solidFill>
            <a:schemeClr val="accent1">
              <a:lumMod val="40000"/>
              <a:lumOff val="60000"/>
            </a:schemeClr>
          </a:solidFill>
          <a:ln w="28575">
            <a:solidFill>
              <a:schemeClr val="accent1">
                <a:lumMod val="75000"/>
              </a:schemeClr>
            </a:solid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rgbClr val="8A9BA6"/>
              </a:buClr>
              <a:buSzPts val="1600"/>
              <a:buFont typeface="Frank Ruhl Libre Medium"/>
              <a:buNone/>
              <a:defRPr sz="1600" b="0" i="0" u="none" strike="noStrike" cap="none">
                <a:solidFill>
                  <a:srgbClr val="8A9BA6"/>
                </a:solidFill>
                <a:latin typeface="Frank Ruhl Libre Medium"/>
                <a:ea typeface="Frank Ruhl Libre Medium"/>
                <a:cs typeface="Frank Ruhl Libre Medium"/>
                <a:sym typeface="Frank Ruhl Libre Medium"/>
              </a:defRPr>
            </a:lvl9pPr>
          </a:lstStyle>
          <a:p>
            <a:r>
              <a:rPr lang="en-US" sz="3200" dirty="0">
                <a:latin typeface="Aharoni" panose="020F0502020204030204" pitchFamily="34" charset="0"/>
                <a:cs typeface="Aharoni" panose="020F0502020204030204" pitchFamily="34" charset="0"/>
              </a:rPr>
              <a:t>Feature Selection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1" name="Google Shape;221;p20"/>
          <p:cNvSpPr/>
          <p:nvPr/>
        </p:nvSpPr>
        <p:spPr>
          <a:xfrm>
            <a:off x="8627447" y="3675445"/>
            <a:ext cx="305417" cy="29162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0"/>
          <p:cNvGrpSpPr/>
          <p:nvPr/>
        </p:nvGrpSpPr>
        <p:grpSpPr>
          <a:xfrm>
            <a:off x="8052850" y="166516"/>
            <a:ext cx="974163" cy="949826"/>
            <a:chOff x="6654650" y="3665275"/>
            <a:chExt cx="409100" cy="409125"/>
          </a:xfrm>
        </p:grpSpPr>
        <p:sp>
          <p:nvSpPr>
            <p:cNvPr id="223" name="Google Shape;223;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0"/>
          <p:cNvGrpSpPr/>
          <p:nvPr/>
        </p:nvGrpSpPr>
        <p:grpSpPr>
          <a:xfrm rot="358610">
            <a:off x="8136539" y="4161700"/>
            <a:ext cx="864461" cy="864512"/>
            <a:chOff x="570875" y="4322250"/>
            <a:chExt cx="443300" cy="443325"/>
          </a:xfrm>
        </p:grpSpPr>
        <p:sp>
          <p:nvSpPr>
            <p:cNvPr id="226" name="Google Shape;226;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rot="2926328">
            <a:off x="8718103" y="1317092"/>
            <a:ext cx="228692" cy="21836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1609160">
            <a:off x="7788118" y="179774"/>
            <a:ext cx="206008" cy="196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17">
            <a:extLst>
              <a:ext uri="{FF2B5EF4-FFF2-40B4-BE49-F238E27FC236}">
                <a16:creationId xmlns:a16="http://schemas.microsoft.com/office/drawing/2014/main" id="{7F9CAF48-C216-3542-86EE-068A2BAA8915}"/>
              </a:ext>
            </a:extLst>
          </p:cNvPr>
          <p:cNvSpPr/>
          <p:nvPr/>
        </p:nvSpPr>
        <p:spPr>
          <a:xfrm>
            <a:off x="1127039" y="247616"/>
            <a:ext cx="6580237" cy="4502405"/>
          </a:xfrm>
          <a:prstGeom prst="rect">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578C8632-79CF-8D43-B747-4CB3628C09F2}"/>
              </a:ext>
            </a:extLst>
          </p:cNvPr>
          <p:cNvPicPr>
            <a:picLocks noChangeAspect="1"/>
          </p:cNvPicPr>
          <p:nvPr/>
        </p:nvPicPr>
        <p:blipFill>
          <a:blip r:embed="rId3"/>
          <a:stretch>
            <a:fillRect/>
          </a:stretch>
        </p:blipFill>
        <p:spPr>
          <a:xfrm>
            <a:off x="1185604" y="329184"/>
            <a:ext cx="6473938" cy="4347404"/>
          </a:xfrm>
          <a:prstGeom prst="rect">
            <a:avLst/>
          </a:prstGeom>
        </p:spPr>
      </p:pic>
      <p:pic>
        <p:nvPicPr>
          <p:cNvPr id="11" name="Picture 10" descr="A close up of a map&#10;&#10;Description automatically generated">
            <a:extLst>
              <a:ext uri="{FF2B5EF4-FFF2-40B4-BE49-F238E27FC236}">
                <a16:creationId xmlns:a16="http://schemas.microsoft.com/office/drawing/2014/main" id="{D0396E1C-D0F5-2A4D-886A-36B610DF9FF7}"/>
              </a:ext>
            </a:extLst>
          </p:cNvPr>
          <p:cNvPicPr>
            <a:picLocks noChangeAspect="1"/>
          </p:cNvPicPr>
          <p:nvPr/>
        </p:nvPicPr>
        <p:blipFill>
          <a:blip r:embed="rId4"/>
          <a:stretch>
            <a:fillRect/>
          </a:stretch>
        </p:blipFill>
        <p:spPr>
          <a:xfrm>
            <a:off x="1192290" y="329184"/>
            <a:ext cx="6459306" cy="4287199"/>
          </a:xfrm>
          <a:prstGeom prst="rect">
            <a:avLst/>
          </a:prstGeom>
        </p:spPr>
      </p:pic>
      <p:sp>
        <p:nvSpPr>
          <p:cNvPr id="33" name="TextBox 32">
            <a:extLst>
              <a:ext uri="{FF2B5EF4-FFF2-40B4-BE49-F238E27FC236}">
                <a16:creationId xmlns:a16="http://schemas.microsoft.com/office/drawing/2014/main" id="{077D4534-786C-8843-A468-A9006A65931F}"/>
              </a:ext>
            </a:extLst>
          </p:cNvPr>
          <p:cNvSpPr txBox="1"/>
          <p:nvPr/>
        </p:nvSpPr>
        <p:spPr>
          <a:xfrm>
            <a:off x="5783440" y="1626377"/>
            <a:ext cx="756367" cy="307777"/>
          </a:xfrm>
          <a:prstGeom prst="rect">
            <a:avLst/>
          </a:prstGeom>
          <a:noFill/>
        </p:spPr>
        <p:txBody>
          <a:bodyPr wrap="square" rtlCol="0">
            <a:spAutoFit/>
          </a:bodyPr>
          <a:lstStyle/>
          <a:p>
            <a:r>
              <a:rPr lang="en-US" dirty="0"/>
              <a:t>~90k</a:t>
            </a:r>
          </a:p>
        </p:txBody>
      </p:sp>
      <p:sp>
        <p:nvSpPr>
          <p:cNvPr id="34" name="TextBox 33">
            <a:extLst>
              <a:ext uri="{FF2B5EF4-FFF2-40B4-BE49-F238E27FC236}">
                <a16:creationId xmlns:a16="http://schemas.microsoft.com/office/drawing/2014/main" id="{8CAFA912-706C-7B42-9478-BB9BA9D2BE21}"/>
              </a:ext>
            </a:extLst>
          </p:cNvPr>
          <p:cNvSpPr txBox="1"/>
          <p:nvPr/>
        </p:nvSpPr>
        <p:spPr>
          <a:xfrm>
            <a:off x="6539807" y="973924"/>
            <a:ext cx="886558" cy="307777"/>
          </a:xfrm>
          <a:prstGeom prst="rect">
            <a:avLst/>
          </a:prstGeom>
          <a:noFill/>
        </p:spPr>
        <p:txBody>
          <a:bodyPr wrap="square" rtlCol="0">
            <a:spAutoFit/>
          </a:bodyPr>
          <a:lstStyle/>
          <a:p>
            <a:r>
              <a:rPr lang="en-US" dirty="0"/>
              <a:t>~100k</a:t>
            </a:r>
          </a:p>
        </p:txBody>
      </p:sp>
    </p:spTree>
  </p:cSld>
  <p:clrMapOvr>
    <a:masterClrMapping/>
  </p:clrMapOvr>
</p:sld>
</file>

<file path=ppt/theme/theme1.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5213</TotalTime>
  <Words>162</Words>
  <Application>Microsoft Macintosh PowerPoint</Application>
  <PresentationFormat>On-screen Show (16:9)</PresentationFormat>
  <Paragraphs>43</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Viner Hand ITC</vt:lpstr>
      <vt:lpstr>Frank Ruhl Libre Medium</vt:lpstr>
      <vt:lpstr>Frank Ruhl Libre</vt:lpstr>
      <vt:lpstr>Arial</vt:lpstr>
      <vt:lpstr>Libre Baskerville</vt:lpstr>
      <vt:lpstr>Aharoni</vt:lpstr>
      <vt:lpstr>Apple Chancery</vt:lpstr>
      <vt:lpstr>Bradley Hand ITC</vt:lpstr>
      <vt:lpstr>Dion template</vt:lpstr>
      <vt:lpstr>HIV forecasting</vt:lpstr>
      <vt:lpstr>Mission</vt:lpstr>
      <vt:lpstr>PowerPoint Presentation</vt:lpstr>
      <vt:lpstr>PowerPoint Presentation</vt:lpstr>
      <vt:lpstr>PowerPoint Presentation</vt:lpstr>
      <vt:lpstr>PowerPoint Presentation</vt:lpstr>
      <vt:lpstr>Task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  forecasting</dc:title>
  <cp:lastModifiedBy>Microsoft Office User</cp:lastModifiedBy>
  <cp:revision>45</cp:revision>
  <dcterms:modified xsi:type="dcterms:W3CDTF">2019-10-13T14:43:27Z</dcterms:modified>
</cp:coreProperties>
</file>